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75" d="100"/>
          <a:sy n="75" d="100"/>
        </p:scale>
        <p:origin x="-189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CBF971-2CD7-498A-8B21-6A73BDF2653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8EBBC58-558F-448E-B35B-E9EB4B0CFB87}" type="slidenum">
              <a:rPr lang="it-IT" smtClean="0"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TRASH, THE WORLD AND ME</a:t>
            </a:r>
            <a:endParaRPr lang="it-IT" dirty="0"/>
          </a:p>
        </p:txBody>
      </p:sp>
      <p:pic>
        <p:nvPicPr>
          <p:cNvPr id="7" name="Segnaposto contenuto 6" descr="tr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12776"/>
            <a:ext cx="5181172" cy="4222655"/>
          </a:xfrm>
        </p:spPr>
      </p:pic>
      <p:sp>
        <p:nvSpPr>
          <p:cNvPr id="3" name="CasellaDiTesto 2"/>
          <p:cNvSpPr txBox="1"/>
          <p:nvPr/>
        </p:nvSpPr>
        <p:spPr>
          <a:xfrm>
            <a:off x="1403648" y="5805264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Chiesa Erica, Lenti Valentina, </a:t>
            </a:r>
            <a:r>
              <a:rPr lang="it-IT" dirty="0" err="1" smtClean="0"/>
              <a:t>Francescon</a:t>
            </a:r>
            <a:r>
              <a:rPr lang="it-IT" dirty="0" smtClean="0"/>
              <a:t> Beatrice, Nodi Rossana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country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in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1643074"/>
          </a:xfrm>
        </p:spPr>
        <p:txBody>
          <a:bodyPr/>
          <a:lstStyle/>
          <a:p>
            <a:pPr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out </a:t>
            </a:r>
            <a:r>
              <a:rPr lang="it-IT" dirty="0" err="1" smtClean="0"/>
              <a:t>that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big production of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:  </a:t>
            </a:r>
            <a:r>
              <a:rPr lang="it-IT" dirty="0" err="1" smtClean="0"/>
              <a:t>only</a:t>
            </a:r>
            <a:r>
              <a:rPr lang="it-IT" dirty="0" smtClean="0"/>
              <a:t> in 2008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millions</a:t>
            </a:r>
            <a:r>
              <a:rPr lang="it-IT" dirty="0" smtClean="0"/>
              <a:t> of </a:t>
            </a:r>
            <a:r>
              <a:rPr lang="it-IT" dirty="0" err="1" smtClean="0"/>
              <a:t>tonnes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 descr="napo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48062"/>
            <a:ext cx="4429126" cy="29527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1472" y="5643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A </a:t>
            </a:r>
            <a:r>
              <a:rPr lang="it-IT" dirty="0" err="1" smtClean="0"/>
              <a:t>street</a:t>
            </a:r>
            <a:r>
              <a:rPr lang="it-IT" dirty="0" smtClean="0"/>
              <a:t> full of </a:t>
            </a:r>
            <a:r>
              <a:rPr lang="it-IT" dirty="0" err="1" smtClean="0"/>
              <a:t>rubbish</a:t>
            </a:r>
            <a:r>
              <a:rPr lang="it-IT" dirty="0" smtClean="0"/>
              <a:t> in </a:t>
            </a:r>
            <a:r>
              <a:rPr lang="it-IT" dirty="0" err="1" smtClean="0"/>
              <a:t>Naples</a:t>
            </a:r>
            <a:r>
              <a:rPr lang="it-IT" dirty="0" smtClean="0"/>
              <a:t>, Southern Italy.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Rubbish</a:t>
            </a:r>
            <a:r>
              <a:rPr lang="it-IT" dirty="0" smtClean="0"/>
              <a:t> </a:t>
            </a:r>
            <a:r>
              <a:rPr lang="it-IT" dirty="0" err="1" smtClean="0"/>
              <a:t>Dumps</a:t>
            </a:r>
            <a:r>
              <a:rPr lang="it-IT" dirty="0" smtClean="0"/>
              <a:t>, </a:t>
            </a:r>
            <a:r>
              <a:rPr lang="it-IT" dirty="0" err="1" smtClean="0"/>
              <a:t>Landfills</a:t>
            </a:r>
            <a:r>
              <a:rPr lang="it-IT" dirty="0" smtClean="0"/>
              <a:t> and </a:t>
            </a:r>
            <a:r>
              <a:rPr lang="it-IT" dirty="0" err="1" smtClean="0"/>
              <a:t>Recycling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lants</a:t>
            </a:r>
            <a:r>
              <a:rPr lang="it-IT" dirty="0" smtClean="0"/>
              <a:t> </a:t>
            </a:r>
            <a:r>
              <a:rPr lang="it-IT" dirty="0" err="1" smtClean="0"/>
              <a:t>near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0104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it-IT" sz="2700" dirty="0" smtClean="0"/>
              <a:t>In </a:t>
            </a:r>
            <a:r>
              <a:rPr lang="it-IT" sz="2700" dirty="0" err="1" smtClean="0"/>
              <a:t>Piedmont</a:t>
            </a:r>
            <a:r>
              <a:rPr lang="it-IT" sz="2700" dirty="0" smtClean="0"/>
              <a:t> </a:t>
            </a:r>
            <a:r>
              <a:rPr lang="it-IT" sz="2700" dirty="0" err="1" smtClean="0"/>
              <a:t>there</a:t>
            </a:r>
            <a:r>
              <a:rPr lang="it-IT" sz="2700" dirty="0" smtClean="0"/>
              <a:t> </a:t>
            </a:r>
            <a:r>
              <a:rPr lang="it-IT" sz="2700" dirty="0" err="1" smtClean="0"/>
              <a:t>aren’t</a:t>
            </a:r>
            <a:r>
              <a:rPr lang="it-IT" sz="2700" dirty="0" smtClean="0"/>
              <a:t> </a:t>
            </a:r>
            <a:r>
              <a:rPr lang="it-IT" sz="2700" dirty="0" err="1" smtClean="0"/>
              <a:t>many</a:t>
            </a:r>
            <a:r>
              <a:rPr lang="it-IT" sz="2700" dirty="0" smtClean="0"/>
              <a:t> </a:t>
            </a:r>
            <a:r>
              <a:rPr lang="it-IT" sz="2700" dirty="0" err="1" smtClean="0"/>
              <a:t>rubbish</a:t>
            </a:r>
            <a:r>
              <a:rPr lang="it-IT" sz="2700" dirty="0" smtClean="0"/>
              <a:t> </a:t>
            </a:r>
            <a:r>
              <a:rPr lang="it-IT" sz="2700" dirty="0" err="1" smtClean="0"/>
              <a:t>dumps</a:t>
            </a:r>
            <a:r>
              <a:rPr lang="it-IT" sz="2700" dirty="0"/>
              <a:t> </a:t>
            </a:r>
            <a:r>
              <a:rPr lang="it-IT" sz="2700" dirty="0" smtClean="0"/>
              <a:t>and </a:t>
            </a:r>
            <a:r>
              <a:rPr lang="it-IT" sz="2700" dirty="0" err="1" smtClean="0"/>
              <a:t>recycling</a:t>
            </a:r>
            <a:r>
              <a:rPr lang="it-IT" sz="2700" dirty="0" smtClean="0"/>
              <a:t> </a:t>
            </a:r>
            <a:r>
              <a:rPr lang="it-IT" sz="2700" dirty="0" err="1" smtClean="0"/>
              <a:t>plants</a:t>
            </a:r>
            <a:r>
              <a:rPr lang="it-IT" sz="2700" dirty="0" smtClean="0"/>
              <a:t>. </a:t>
            </a:r>
            <a:r>
              <a:rPr lang="it-IT" sz="2700" dirty="0" err="1" smtClean="0"/>
              <a:t>But</a:t>
            </a:r>
            <a:r>
              <a:rPr lang="it-IT" sz="2700" dirty="0" smtClean="0"/>
              <a:t> </a:t>
            </a:r>
            <a:r>
              <a:rPr lang="it-IT" sz="2700" dirty="0" err="1" smtClean="0"/>
              <a:t>we</a:t>
            </a:r>
            <a:r>
              <a:rPr lang="it-IT" sz="2700" dirty="0" smtClean="0"/>
              <a:t> </a:t>
            </a:r>
            <a:r>
              <a:rPr lang="it-IT" sz="2700" dirty="0" err="1" smtClean="0"/>
              <a:t>found</a:t>
            </a:r>
            <a:r>
              <a:rPr lang="it-IT" sz="2700" dirty="0" smtClean="0"/>
              <a:t> some, for </a:t>
            </a:r>
            <a:r>
              <a:rPr lang="it-IT" sz="2700" dirty="0" err="1" smtClean="0"/>
              <a:t>example</a:t>
            </a:r>
            <a:r>
              <a:rPr lang="it-IT" sz="27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700" dirty="0" smtClean="0"/>
              <a:t>A.M.V. (Azienda Multiservizi </a:t>
            </a:r>
            <a:r>
              <a:rPr lang="it-IT" sz="2700" dirty="0" err="1" smtClean="0"/>
              <a:t>Valenzana</a:t>
            </a:r>
            <a:r>
              <a:rPr lang="it-IT" sz="2700" dirty="0" smtClean="0"/>
              <a:t>), a </a:t>
            </a:r>
            <a:r>
              <a:rPr lang="it-IT" sz="2700" dirty="0" err="1" smtClean="0"/>
              <a:t>rubbish</a:t>
            </a:r>
            <a:r>
              <a:rPr lang="it-IT" sz="2700" dirty="0" smtClean="0"/>
              <a:t> </a:t>
            </a:r>
            <a:r>
              <a:rPr lang="it-IT" sz="2700" dirty="0" err="1" smtClean="0"/>
              <a:t>dump</a:t>
            </a:r>
            <a:r>
              <a:rPr lang="it-IT" sz="2700" dirty="0" smtClean="0"/>
              <a:t> in </a:t>
            </a:r>
            <a:r>
              <a:rPr lang="it-IT" sz="2700" dirty="0" err="1" smtClean="0"/>
              <a:t>our</a:t>
            </a:r>
            <a:r>
              <a:rPr lang="it-IT" sz="2700" dirty="0" smtClean="0"/>
              <a:t> city;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700" dirty="0" smtClean="0"/>
              <a:t>A.M.I.V. (Azienda Multiservizi Igiene Urbana), </a:t>
            </a:r>
            <a:r>
              <a:rPr lang="it-IT" sz="2700" dirty="0" err="1" smtClean="0"/>
              <a:t>another</a:t>
            </a:r>
            <a:r>
              <a:rPr lang="it-IT" sz="2700" dirty="0" smtClean="0"/>
              <a:t> </a:t>
            </a:r>
            <a:r>
              <a:rPr lang="it-IT" sz="2700" dirty="0" err="1" smtClean="0"/>
              <a:t>rubbish</a:t>
            </a:r>
            <a:r>
              <a:rPr lang="it-IT" sz="2700" dirty="0" smtClean="0"/>
              <a:t> </a:t>
            </a:r>
            <a:r>
              <a:rPr lang="it-IT" sz="2700" dirty="0" err="1" smtClean="0"/>
              <a:t>dump</a:t>
            </a:r>
            <a:r>
              <a:rPr lang="it-IT" sz="2700" dirty="0" smtClean="0"/>
              <a:t> in </a:t>
            </a:r>
            <a:r>
              <a:rPr lang="it-IT" sz="2700" dirty="0" err="1" smtClean="0"/>
              <a:t>our</a:t>
            </a:r>
            <a:r>
              <a:rPr lang="it-IT" sz="2700" dirty="0" smtClean="0"/>
              <a:t> </a:t>
            </a:r>
            <a:r>
              <a:rPr lang="it-IT" sz="2700" dirty="0" err="1" smtClean="0"/>
              <a:t>district</a:t>
            </a:r>
            <a:r>
              <a:rPr lang="it-IT" sz="2700" dirty="0" smtClean="0"/>
              <a:t>, in the city of Alessandria;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700" dirty="0" smtClean="0"/>
              <a:t>Servizi Ambientali Piemontesi </a:t>
            </a:r>
            <a:r>
              <a:rPr lang="it-IT" sz="2700" dirty="0" err="1" smtClean="0"/>
              <a:t>Srl</a:t>
            </a:r>
            <a:r>
              <a:rPr lang="it-IT" sz="2700" dirty="0" smtClean="0"/>
              <a:t>, a </a:t>
            </a:r>
            <a:r>
              <a:rPr lang="it-IT" sz="2700" dirty="0" err="1" smtClean="0"/>
              <a:t>recycling</a:t>
            </a:r>
            <a:r>
              <a:rPr lang="it-IT" sz="2700" dirty="0" smtClean="0"/>
              <a:t> </a:t>
            </a:r>
            <a:r>
              <a:rPr lang="it-IT" sz="2700" dirty="0" err="1" smtClean="0"/>
              <a:t>plant</a:t>
            </a:r>
            <a:r>
              <a:rPr lang="it-IT" sz="2700" dirty="0" smtClean="0"/>
              <a:t> in Spinetta Marengo, AL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1058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it-IT" dirty="0" smtClean="0"/>
              <a:t>Some </a:t>
            </a:r>
            <a:r>
              <a:rPr lang="it-IT" dirty="0" err="1" smtClean="0"/>
              <a:t>differences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64008" indent="0">
              <a:buNone/>
            </a:pPr>
            <a:r>
              <a:rPr lang="it-IT" dirty="0" smtClean="0"/>
              <a:t>Here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photo of an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</a:t>
            </a:r>
            <a:r>
              <a:rPr lang="it-IT" dirty="0" err="1" smtClean="0"/>
              <a:t>grocery</a:t>
            </a:r>
            <a:r>
              <a:rPr lang="it-IT" dirty="0" smtClean="0"/>
              <a:t> shop.</a:t>
            </a:r>
          </a:p>
          <a:p>
            <a:pPr marL="64008" indent="0">
              <a:buNone/>
            </a:pPr>
            <a:endParaRPr lang="it-IT" dirty="0" smtClean="0"/>
          </a:p>
          <a:p>
            <a:pPr marL="64008" indent="0">
              <a:buNone/>
            </a:pPr>
            <a:endParaRPr lang="it-IT" dirty="0"/>
          </a:p>
        </p:txBody>
      </p:sp>
      <p:pic>
        <p:nvPicPr>
          <p:cNvPr id="2050" name="Picture 2" descr="C:\Users\Utente\Desktop\valentina\frutta-e-verdura-fruttivendolo-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66268"/>
            <a:ext cx="49925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marL="64008" indent="0">
              <a:buNone/>
            </a:pPr>
            <a:r>
              <a:rPr lang="it-IT" dirty="0" err="1" smtClean="0"/>
              <a:t>There</a:t>
            </a:r>
            <a:r>
              <a:rPr lang="it-IT" dirty="0" smtClean="0"/>
              <a:t> are some </a:t>
            </a:r>
            <a:r>
              <a:rPr lang="it-IT" dirty="0" err="1" smtClean="0"/>
              <a:t>differences</a:t>
            </a:r>
            <a:r>
              <a:rPr lang="it-IT" dirty="0" smtClean="0"/>
              <a:t> with the </a:t>
            </a:r>
            <a:r>
              <a:rPr lang="it-IT" dirty="0" err="1" smtClean="0"/>
              <a:t>grocery</a:t>
            </a:r>
            <a:r>
              <a:rPr lang="it-IT" dirty="0" smtClean="0"/>
              <a:t> shop in the film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saw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in the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shop the </a:t>
            </a:r>
            <a:r>
              <a:rPr lang="it-IT" dirty="0" err="1" smtClean="0"/>
              <a:t>quantity</a:t>
            </a:r>
            <a:r>
              <a:rPr lang="it-IT" dirty="0" smtClean="0"/>
              <a:t> of </a:t>
            </a:r>
            <a:r>
              <a:rPr lang="it-IT" dirty="0" err="1" smtClean="0"/>
              <a:t>goods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. </a:t>
            </a:r>
            <a:r>
              <a:rPr lang="it-IT" dirty="0" err="1" smtClean="0"/>
              <a:t>Also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goods</a:t>
            </a:r>
            <a:r>
              <a:rPr lang="it-IT" dirty="0" smtClean="0"/>
              <a:t>. In the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</a:t>
            </a:r>
            <a:r>
              <a:rPr lang="it-IT" dirty="0" err="1" smtClean="0"/>
              <a:t>grocery</a:t>
            </a:r>
            <a:r>
              <a:rPr lang="it-IT" dirty="0" smtClean="0"/>
              <a:t> shop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salad</a:t>
            </a:r>
            <a:r>
              <a:rPr lang="it-IT" dirty="0" smtClean="0"/>
              <a:t>, </a:t>
            </a:r>
            <a:r>
              <a:rPr lang="it-IT" dirty="0" err="1" smtClean="0"/>
              <a:t>peppers</a:t>
            </a:r>
            <a:r>
              <a:rPr lang="it-IT" dirty="0" smtClean="0"/>
              <a:t>, </a:t>
            </a:r>
            <a:r>
              <a:rPr lang="it-IT" dirty="0" err="1" smtClean="0"/>
              <a:t>tomatoes</a:t>
            </a:r>
            <a:r>
              <a:rPr lang="it-IT" dirty="0" smtClean="0"/>
              <a:t>. In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find</a:t>
            </a:r>
            <a:r>
              <a:rPr lang="it-IT" dirty="0" smtClean="0"/>
              <a:t> some </a:t>
            </a:r>
            <a:r>
              <a:rPr lang="it-IT" dirty="0" err="1" smtClean="0"/>
              <a:t>pineapples</a:t>
            </a:r>
            <a:r>
              <a:rPr lang="it-IT" dirty="0" smtClean="0"/>
              <a:t>,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kiwis</a:t>
            </a:r>
            <a:r>
              <a:rPr lang="it-IT" dirty="0" smtClean="0"/>
              <a:t>,  some </a:t>
            </a:r>
            <a:r>
              <a:rPr lang="it-IT" dirty="0" err="1" smtClean="0"/>
              <a:t>mandarins</a:t>
            </a:r>
            <a:r>
              <a:rPr lang="it-IT" dirty="0" smtClean="0"/>
              <a:t>: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in </a:t>
            </a:r>
            <a:r>
              <a:rPr lang="it-IT" dirty="0" err="1" smtClean="0"/>
              <a:t>our</a:t>
            </a:r>
            <a:r>
              <a:rPr lang="it-IT" dirty="0" smtClean="0"/>
              <a:t> photo.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75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it-IT" dirty="0" err="1" smtClean="0"/>
              <a:t>Our</a:t>
            </a:r>
            <a:r>
              <a:rPr lang="it-IT" dirty="0" smtClean="0"/>
              <a:t> opinion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area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marL="64008" indent="0">
              <a:buNone/>
            </a:pPr>
            <a:r>
              <a:rPr lang="it-IT" sz="2600" dirty="0" err="1" smtClean="0"/>
              <a:t>We</a:t>
            </a:r>
            <a:r>
              <a:rPr lang="it-IT" sz="2600" dirty="0" smtClean="0"/>
              <a:t> </a:t>
            </a:r>
            <a:r>
              <a:rPr lang="it-IT" sz="2600" dirty="0" err="1" smtClean="0"/>
              <a:t>think</a:t>
            </a:r>
            <a:r>
              <a:rPr lang="it-IT" sz="2600" dirty="0" smtClean="0"/>
              <a:t> </a:t>
            </a:r>
            <a:r>
              <a:rPr lang="it-IT" sz="2600" dirty="0" err="1" smtClean="0"/>
              <a:t>many</a:t>
            </a:r>
            <a:r>
              <a:rPr lang="it-IT" sz="2600" dirty="0" smtClean="0"/>
              <a:t> </a:t>
            </a:r>
            <a:r>
              <a:rPr lang="it-IT" sz="2600" dirty="0" err="1" smtClean="0"/>
              <a:t>people</a:t>
            </a:r>
            <a:r>
              <a:rPr lang="it-IT" sz="2600" dirty="0" smtClean="0"/>
              <a:t> </a:t>
            </a:r>
            <a:r>
              <a:rPr lang="it-IT" sz="2600" dirty="0" err="1" smtClean="0"/>
              <a:t>don’t</a:t>
            </a:r>
            <a:r>
              <a:rPr lang="it-IT" sz="2600" dirty="0" smtClean="0"/>
              <a:t> use </a:t>
            </a:r>
            <a:r>
              <a:rPr lang="it-IT" sz="2600" dirty="0" err="1" smtClean="0"/>
              <a:t>bins</a:t>
            </a:r>
            <a:r>
              <a:rPr lang="it-IT" sz="2600" dirty="0" smtClean="0"/>
              <a:t> </a:t>
            </a:r>
            <a:r>
              <a:rPr lang="it-IT" sz="2600" dirty="0" err="1" smtClean="0"/>
              <a:t>because</a:t>
            </a:r>
            <a:r>
              <a:rPr lang="it-IT" sz="2600" dirty="0" smtClean="0"/>
              <a:t> </a:t>
            </a:r>
            <a:r>
              <a:rPr lang="it-IT" sz="2600" dirty="0" err="1" smtClean="0"/>
              <a:t>they</a:t>
            </a:r>
            <a:r>
              <a:rPr lang="it-IT" sz="2600" dirty="0" smtClean="0"/>
              <a:t> </a:t>
            </a:r>
            <a:r>
              <a:rPr lang="it-IT" sz="2600" dirty="0" err="1" smtClean="0"/>
              <a:t>don’t</a:t>
            </a:r>
            <a:r>
              <a:rPr lang="it-IT" sz="2600" dirty="0" smtClean="0"/>
              <a:t> care a </a:t>
            </a:r>
            <a:r>
              <a:rPr lang="it-IT" sz="2600" dirty="0" err="1" smtClean="0"/>
              <a:t>lot</a:t>
            </a:r>
            <a:r>
              <a:rPr lang="it-IT" sz="2600" dirty="0" smtClean="0"/>
              <a:t> </a:t>
            </a:r>
            <a:r>
              <a:rPr lang="it-IT" sz="2600" dirty="0" err="1" smtClean="0"/>
              <a:t>about</a:t>
            </a:r>
            <a:r>
              <a:rPr lang="it-IT" sz="2600" dirty="0" smtClean="0"/>
              <a:t> the </a:t>
            </a:r>
            <a:r>
              <a:rPr lang="it-IT" sz="2600" dirty="0" err="1" smtClean="0"/>
              <a:t>environment</a:t>
            </a:r>
            <a:r>
              <a:rPr lang="it-IT" sz="2600" dirty="0" smtClean="0"/>
              <a:t>. Others, </a:t>
            </a:r>
            <a:r>
              <a:rPr lang="it-IT" sz="2600" dirty="0" err="1" smtClean="0"/>
              <a:t>instead</a:t>
            </a:r>
            <a:r>
              <a:rPr lang="it-IT" sz="2600" dirty="0" smtClean="0"/>
              <a:t>, </a:t>
            </a:r>
            <a:r>
              <a:rPr lang="it-IT" sz="2600" dirty="0" err="1" smtClean="0"/>
              <a:t>know</a:t>
            </a:r>
            <a:r>
              <a:rPr lang="it-IT" sz="2600" dirty="0" smtClean="0"/>
              <a:t> </a:t>
            </a:r>
            <a:r>
              <a:rPr lang="it-IT" sz="2600" dirty="0" err="1" smtClean="0"/>
              <a:t>how</a:t>
            </a:r>
            <a:r>
              <a:rPr lang="it-IT" sz="2600" dirty="0" smtClean="0"/>
              <a:t> </a:t>
            </a:r>
            <a:r>
              <a:rPr lang="it-IT" sz="2600" dirty="0" err="1" smtClean="0"/>
              <a:t>much</a:t>
            </a:r>
            <a:r>
              <a:rPr lang="it-IT" sz="2600" dirty="0" smtClean="0"/>
              <a:t> </a:t>
            </a:r>
            <a:r>
              <a:rPr lang="it-IT" sz="2600" dirty="0" err="1" smtClean="0"/>
              <a:t>this</a:t>
            </a:r>
            <a:r>
              <a:rPr lang="it-IT" sz="2600" dirty="0" smtClean="0"/>
              <a:t> can help the </a:t>
            </a:r>
            <a:r>
              <a:rPr lang="it-IT" sz="2600" dirty="0" err="1" smtClean="0"/>
              <a:t>planet</a:t>
            </a:r>
            <a:r>
              <a:rPr lang="it-IT" sz="2600" dirty="0" smtClean="0"/>
              <a:t>, so </a:t>
            </a:r>
            <a:r>
              <a:rPr lang="it-IT" sz="2600" dirty="0" err="1" smtClean="0"/>
              <a:t>they</a:t>
            </a:r>
            <a:r>
              <a:rPr lang="it-IT" sz="2600" dirty="0" smtClean="0"/>
              <a:t> use </a:t>
            </a:r>
            <a:r>
              <a:rPr lang="it-IT" sz="2600" dirty="0" err="1" smtClean="0"/>
              <a:t>them</a:t>
            </a:r>
            <a:r>
              <a:rPr lang="it-IT" sz="2600" dirty="0" smtClean="0"/>
              <a:t> and </a:t>
            </a:r>
            <a:r>
              <a:rPr lang="it-IT" sz="2600" dirty="0" err="1" smtClean="0"/>
              <a:t>they</a:t>
            </a:r>
            <a:r>
              <a:rPr lang="it-IT" sz="2600" dirty="0" smtClean="0"/>
              <a:t> </a:t>
            </a:r>
            <a:r>
              <a:rPr lang="it-IT" sz="2600" dirty="0" err="1" smtClean="0"/>
              <a:t>don’t</a:t>
            </a:r>
            <a:r>
              <a:rPr lang="it-IT" sz="2600" dirty="0" smtClean="0"/>
              <a:t> </a:t>
            </a:r>
            <a:r>
              <a:rPr lang="it-IT" sz="2600" dirty="0" err="1" smtClean="0"/>
              <a:t>throw</a:t>
            </a:r>
            <a:r>
              <a:rPr lang="it-IT" sz="2600" dirty="0" smtClean="0"/>
              <a:t> </a:t>
            </a:r>
            <a:r>
              <a:rPr lang="it-IT" sz="2600" dirty="0" err="1" smtClean="0"/>
              <a:t>things</a:t>
            </a:r>
            <a:r>
              <a:rPr lang="it-IT" sz="2600" dirty="0" smtClean="0"/>
              <a:t> on the </a:t>
            </a:r>
            <a:r>
              <a:rPr lang="it-IT" sz="2600" dirty="0" err="1" smtClean="0"/>
              <a:t>ground</a:t>
            </a:r>
            <a:r>
              <a:rPr lang="it-IT" sz="2600" dirty="0" smtClean="0"/>
              <a:t>. </a:t>
            </a:r>
            <a:r>
              <a:rPr lang="it-IT" sz="2600" dirty="0" err="1" smtClean="0"/>
              <a:t>Also</a:t>
            </a:r>
            <a:r>
              <a:rPr lang="it-IT" sz="2600" dirty="0" smtClean="0"/>
              <a:t>, a </a:t>
            </a:r>
            <a:r>
              <a:rPr lang="it-IT" sz="2600" dirty="0" err="1" smtClean="0"/>
              <a:t>lot</a:t>
            </a:r>
            <a:r>
              <a:rPr lang="it-IT" sz="2600" dirty="0" smtClean="0"/>
              <a:t> of </a:t>
            </a:r>
            <a:r>
              <a:rPr lang="it-IT" sz="2600" dirty="0" err="1" smtClean="0"/>
              <a:t>people</a:t>
            </a:r>
            <a:r>
              <a:rPr lang="it-IT" sz="2600" dirty="0" smtClean="0"/>
              <a:t> </a:t>
            </a:r>
            <a:r>
              <a:rPr lang="it-IT" sz="2600" dirty="0" err="1" smtClean="0"/>
              <a:t>don’t</a:t>
            </a:r>
            <a:r>
              <a:rPr lang="it-IT" sz="2600" dirty="0" smtClean="0"/>
              <a:t> </a:t>
            </a:r>
            <a:r>
              <a:rPr lang="it-IT" sz="2600" dirty="0" err="1" smtClean="0"/>
              <a:t>recycle</a:t>
            </a:r>
            <a:r>
              <a:rPr lang="it-IT" sz="2600" dirty="0" smtClean="0"/>
              <a:t>, </a:t>
            </a:r>
            <a:r>
              <a:rPr lang="it-IT" sz="2600" dirty="0" err="1" smtClean="0"/>
              <a:t>because</a:t>
            </a:r>
            <a:r>
              <a:rPr lang="it-IT" sz="2600" dirty="0" smtClean="0"/>
              <a:t> </a:t>
            </a:r>
            <a:r>
              <a:rPr lang="it-IT" sz="2600" dirty="0" err="1" smtClean="0"/>
              <a:t>they</a:t>
            </a:r>
            <a:r>
              <a:rPr lang="it-IT" sz="2600" dirty="0" smtClean="0"/>
              <a:t> </a:t>
            </a:r>
            <a:r>
              <a:rPr lang="it-IT" sz="2600" dirty="0" err="1" smtClean="0"/>
              <a:t>simply</a:t>
            </a:r>
            <a:r>
              <a:rPr lang="it-IT" sz="2600" dirty="0" smtClean="0"/>
              <a:t> </a:t>
            </a:r>
            <a:r>
              <a:rPr lang="it-IT" sz="2600" dirty="0" err="1" smtClean="0"/>
              <a:t>don’t</a:t>
            </a:r>
            <a:r>
              <a:rPr lang="it-IT" sz="2600" dirty="0" smtClean="0"/>
              <a:t> </a:t>
            </a:r>
            <a:r>
              <a:rPr lang="it-IT" sz="2600" dirty="0" err="1" smtClean="0"/>
              <a:t>know</a:t>
            </a:r>
            <a:r>
              <a:rPr lang="it-IT" sz="2600" dirty="0" smtClean="0"/>
              <a:t> the </a:t>
            </a:r>
            <a:r>
              <a:rPr lang="it-IT" sz="2600" dirty="0" err="1" smtClean="0"/>
              <a:t>consequences</a:t>
            </a:r>
            <a:r>
              <a:rPr lang="it-IT" sz="2600" dirty="0" smtClean="0"/>
              <a:t>.</a:t>
            </a:r>
          </a:p>
          <a:p>
            <a:pPr marL="64008" indent="0">
              <a:buNone/>
            </a:pPr>
            <a:endParaRPr lang="it-IT" sz="2600" dirty="0" smtClean="0"/>
          </a:p>
          <a:p>
            <a:pPr marL="64008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3" y="3951800"/>
            <a:ext cx="3528393" cy="26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6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pPr algn="ctr"/>
            <a:r>
              <a:rPr lang="it-IT" dirty="0" smtClean="0"/>
              <a:t>An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it-IT" sz="2800" dirty="0" smtClean="0"/>
              <a:t>In </a:t>
            </a:r>
            <a:r>
              <a:rPr lang="it-IT" sz="2800" dirty="0" err="1" smtClean="0"/>
              <a:t>Italy</a:t>
            </a:r>
            <a:r>
              <a:rPr lang="it-IT" sz="2800" dirty="0" smtClean="0"/>
              <a:t>, </a:t>
            </a:r>
            <a:r>
              <a:rPr lang="it-IT" sz="2800" dirty="0" err="1" smtClean="0"/>
              <a:t>one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most</a:t>
            </a:r>
            <a:r>
              <a:rPr lang="it-IT" sz="2800" dirty="0" smtClean="0"/>
              <a:t> common </a:t>
            </a:r>
            <a:r>
              <a:rPr lang="it-IT" sz="2800" dirty="0" err="1" smtClean="0"/>
              <a:t>project</a:t>
            </a:r>
            <a:r>
              <a:rPr lang="it-IT" sz="2800" dirty="0" smtClean="0"/>
              <a:t> </a:t>
            </a:r>
            <a:r>
              <a:rPr lang="it-IT" sz="2800" dirty="0" err="1" smtClean="0"/>
              <a:t>against</a:t>
            </a:r>
            <a:r>
              <a:rPr lang="it-IT" sz="2800" dirty="0" smtClean="0"/>
              <a:t>  </a:t>
            </a:r>
            <a:r>
              <a:rPr lang="it-IT" sz="2800" dirty="0" err="1" smtClean="0"/>
              <a:t>pollution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the </a:t>
            </a:r>
            <a:r>
              <a:rPr lang="it-IT" sz="2800" dirty="0" err="1" smtClean="0"/>
              <a:t>one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consists</a:t>
            </a:r>
            <a:r>
              <a:rPr lang="it-IT" sz="2800" dirty="0" smtClean="0"/>
              <a:t> in </a:t>
            </a:r>
            <a:r>
              <a:rPr lang="it-IT" sz="2800" dirty="0" err="1" smtClean="0"/>
              <a:t>planting</a:t>
            </a:r>
            <a:r>
              <a:rPr lang="it-IT" sz="2800" dirty="0" smtClean="0"/>
              <a:t> </a:t>
            </a:r>
            <a:r>
              <a:rPr lang="it-IT" sz="2800" dirty="0" err="1" smtClean="0"/>
              <a:t>trees</a:t>
            </a:r>
            <a:r>
              <a:rPr lang="it-IT" sz="2800" dirty="0" smtClean="0"/>
              <a:t>. For </a:t>
            </a:r>
            <a:r>
              <a:rPr lang="it-IT" sz="2800" dirty="0" err="1" smtClean="0"/>
              <a:t>example</a:t>
            </a:r>
            <a:r>
              <a:rPr lang="it-IT" sz="2800" dirty="0" smtClean="0"/>
              <a:t> on the 2° </a:t>
            </a:r>
            <a:r>
              <a:rPr lang="it-IT" sz="2800" dirty="0" err="1" smtClean="0"/>
              <a:t>December</a:t>
            </a:r>
            <a:r>
              <a:rPr lang="it-IT" sz="2800" dirty="0" smtClean="0"/>
              <a:t> 2015, </a:t>
            </a:r>
            <a:r>
              <a:rPr lang="it-IT" sz="2800" dirty="0" err="1" smtClean="0"/>
              <a:t>at</a:t>
            </a:r>
            <a:r>
              <a:rPr lang="it-IT" sz="2800" dirty="0" smtClean="0"/>
              <a:t> the </a:t>
            </a:r>
            <a:r>
              <a:rPr lang="it-IT" sz="2800" dirty="0" err="1" smtClean="0"/>
              <a:t>Congress</a:t>
            </a:r>
            <a:r>
              <a:rPr lang="it-IT" sz="2800" dirty="0" smtClean="0"/>
              <a:t> Center of </a:t>
            </a:r>
            <a:r>
              <a:rPr lang="it-IT" sz="2800" dirty="0" err="1" smtClean="0"/>
              <a:t>Piedmont</a:t>
            </a:r>
            <a:r>
              <a:rPr lang="it-IT" sz="2800" dirty="0" smtClean="0"/>
              <a:t> in </a:t>
            </a:r>
            <a:r>
              <a:rPr lang="it-IT" sz="2800" dirty="0" err="1" smtClean="0"/>
              <a:t>Turin</a:t>
            </a:r>
            <a:r>
              <a:rPr lang="it-IT" sz="2800" dirty="0" smtClean="0"/>
              <a:t>,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presented</a:t>
            </a:r>
            <a:r>
              <a:rPr lang="it-IT" sz="2800" dirty="0" smtClean="0"/>
              <a:t> the </a:t>
            </a:r>
            <a:r>
              <a:rPr lang="it-IT" sz="2800" dirty="0" err="1" smtClean="0"/>
              <a:t>project</a:t>
            </a:r>
            <a:r>
              <a:rPr lang="it-IT" sz="2800" dirty="0" smtClean="0"/>
              <a:t> «Un bosco per la città» («A </a:t>
            </a:r>
            <a:r>
              <a:rPr lang="it-IT" sz="2800" dirty="0" err="1" smtClean="0"/>
              <a:t>wood</a:t>
            </a:r>
            <a:r>
              <a:rPr lang="it-IT" sz="2800" dirty="0" smtClean="0"/>
              <a:t> for the city»), </a:t>
            </a:r>
            <a:r>
              <a:rPr lang="it-IT" sz="2800" dirty="0" err="1" smtClean="0"/>
              <a:t>which</a:t>
            </a:r>
            <a:r>
              <a:rPr lang="it-IT" sz="2800" dirty="0" smtClean="0"/>
              <a:t> </a:t>
            </a:r>
            <a:r>
              <a:rPr lang="it-IT" sz="2800" dirty="0" err="1" smtClean="0"/>
              <a:t>consists</a:t>
            </a:r>
            <a:r>
              <a:rPr lang="it-IT" sz="2800" dirty="0" smtClean="0"/>
              <a:t> of </a:t>
            </a:r>
            <a:r>
              <a:rPr lang="it-IT" sz="2800" dirty="0" err="1" smtClean="0"/>
              <a:t>planting</a:t>
            </a:r>
            <a:r>
              <a:rPr lang="it-IT" sz="2800" dirty="0" smtClean="0"/>
              <a:t> 276 </a:t>
            </a:r>
            <a:r>
              <a:rPr lang="it-IT" sz="2800" dirty="0" err="1" smtClean="0"/>
              <a:t>thousands</a:t>
            </a:r>
            <a:r>
              <a:rPr lang="it-IT" sz="2800" dirty="0" smtClean="0"/>
              <a:t> </a:t>
            </a:r>
            <a:r>
              <a:rPr lang="it-IT" sz="2800" dirty="0" err="1" smtClean="0"/>
              <a:t>trees</a:t>
            </a:r>
            <a:r>
              <a:rPr lang="it-IT" sz="2800" dirty="0" smtClean="0"/>
              <a:t> on 440 </a:t>
            </a:r>
            <a:r>
              <a:rPr lang="it-IT" sz="2800" dirty="0" err="1" smtClean="0"/>
              <a:t>hectares</a:t>
            </a:r>
            <a:r>
              <a:rPr lang="it-IT" sz="2800" dirty="0" smtClean="0"/>
              <a:t> of </a:t>
            </a:r>
            <a:r>
              <a:rPr lang="it-IT" sz="2800" dirty="0" err="1" smtClean="0"/>
              <a:t>land</a:t>
            </a:r>
            <a:r>
              <a:rPr lang="it-IT" sz="2800" dirty="0" smtClean="0"/>
              <a:t> </a:t>
            </a:r>
            <a:r>
              <a:rPr lang="it-IT" sz="2800" dirty="0" err="1" smtClean="0"/>
              <a:t>throughout</a:t>
            </a:r>
            <a:r>
              <a:rPr lang="it-IT" sz="2800" dirty="0" smtClean="0"/>
              <a:t> </a:t>
            </a:r>
            <a:r>
              <a:rPr lang="it-IT" sz="2800" dirty="0" err="1" smtClean="0"/>
              <a:t>Italy</a:t>
            </a:r>
            <a:r>
              <a:rPr lang="it-IT" sz="2800" dirty="0" smtClean="0"/>
              <a:t>. The </a:t>
            </a:r>
            <a:r>
              <a:rPr lang="it-IT" sz="2800" dirty="0" err="1" smtClean="0"/>
              <a:t>cities</a:t>
            </a:r>
            <a:r>
              <a:rPr lang="it-IT" sz="2800" dirty="0" smtClean="0"/>
              <a:t> </a:t>
            </a:r>
            <a:r>
              <a:rPr lang="it-IT" sz="2800" dirty="0" err="1" smtClean="0"/>
              <a:t>partecipating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project</a:t>
            </a:r>
            <a:r>
              <a:rPr lang="it-IT" sz="2800" dirty="0" smtClean="0"/>
              <a:t> </a:t>
            </a:r>
            <a:r>
              <a:rPr lang="it-IT" sz="2800" dirty="0" err="1" smtClean="0"/>
              <a:t>communicated</a:t>
            </a:r>
            <a:r>
              <a:rPr lang="it-IT" sz="2800" dirty="0" smtClean="0"/>
              <a:t> the </a:t>
            </a:r>
            <a:r>
              <a:rPr lang="it-IT" sz="2800" dirty="0" err="1" smtClean="0"/>
              <a:t>initiative</a:t>
            </a:r>
            <a:r>
              <a:rPr lang="it-IT" sz="2800" dirty="0" smtClean="0"/>
              <a:t> to the </a:t>
            </a:r>
            <a:r>
              <a:rPr lang="it-IT" sz="2800" dirty="0" err="1" smtClean="0"/>
              <a:t>local</a:t>
            </a:r>
            <a:r>
              <a:rPr lang="it-IT" sz="2800" dirty="0" smtClean="0"/>
              <a:t> </a:t>
            </a:r>
            <a:r>
              <a:rPr lang="it-IT" sz="2800" dirty="0" err="1" smtClean="0"/>
              <a:t>schools</a:t>
            </a:r>
            <a:r>
              <a:rPr lang="it-IT" sz="2800" dirty="0" smtClean="0"/>
              <a:t> and </a:t>
            </a:r>
            <a:r>
              <a:rPr lang="it-IT" sz="2800" dirty="0" err="1" smtClean="0"/>
              <a:t>associations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1576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it-IT" sz="2800" dirty="0" err="1" smtClean="0"/>
              <a:t>Then</a:t>
            </a:r>
            <a:r>
              <a:rPr lang="it-IT" sz="2800" dirty="0" smtClean="0"/>
              <a:t>, 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/>
              <a:t> </a:t>
            </a:r>
            <a:r>
              <a:rPr lang="it-IT" sz="2800" dirty="0" err="1" smtClean="0"/>
              <a:t>continued</a:t>
            </a:r>
            <a:r>
              <a:rPr lang="it-IT" sz="2800" dirty="0" smtClean="0"/>
              <a:t> with the </a:t>
            </a:r>
            <a:r>
              <a:rPr lang="it-IT" sz="2800" dirty="0" err="1" smtClean="0"/>
              <a:t>practical</a:t>
            </a:r>
            <a:r>
              <a:rPr lang="it-IT" sz="2800" dirty="0" smtClean="0"/>
              <a:t> part of the </a:t>
            </a:r>
            <a:r>
              <a:rPr lang="it-IT" sz="2800" dirty="0" err="1" smtClean="0"/>
              <a:t>project</a:t>
            </a:r>
            <a:r>
              <a:rPr lang="it-IT" sz="2800" dirty="0" smtClean="0"/>
              <a:t>, </a:t>
            </a:r>
            <a:r>
              <a:rPr lang="it-IT" sz="2800" dirty="0" err="1" smtClean="0"/>
              <a:t>which</a:t>
            </a:r>
            <a:r>
              <a:rPr lang="it-IT" sz="2800" dirty="0" smtClean="0"/>
              <a:t> </a:t>
            </a:r>
            <a:r>
              <a:rPr lang="it-IT" sz="2800" dirty="0" err="1" smtClean="0"/>
              <a:t>consists</a:t>
            </a:r>
            <a:r>
              <a:rPr lang="it-IT" sz="2800" dirty="0" smtClean="0"/>
              <a:t> of </a:t>
            </a:r>
            <a:r>
              <a:rPr lang="it-IT" sz="2800" smtClean="0"/>
              <a:t>planting </a:t>
            </a:r>
            <a:r>
              <a:rPr lang="it-IT" sz="2800" dirty="0" err="1" smtClean="0"/>
              <a:t>trees</a:t>
            </a:r>
            <a:r>
              <a:rPr lang="it-IT" sz="2800" dirty="0" smtClean="0"/>
              <a:t> and in the </a:t>
            </a:r>
            <a:r>
              <a:rPr lang="it-IT" sz="2800" dirty="0" err="1" smtClean="0"/>
              <a:t>maintenance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forests</a:t>
            </a:r>
            <a:r>
              <a:rPr lang="it-IT" sz="2800" dirty="0" smtClean="0"/>
              <a:t>.</a:t>
            </a:r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r>
              <a:rPr lang="it-IT" sz="1800" dirty="0" smtClean="0"/>
              <a:t>                                                 A flyer of the </a:t>
            </a:r>
            <a:r>
              <a:rPr lang="it-IT" sz="1800" dirty="0" err="1" smtClean="0"/>
              <a:t>initiative</a:t>
            </a:r>
            <a:endParaRPr lang="it-IT" sz="1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1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2800" dirty="0"/>
          </a:p>
          <a:p>
            <a:pPr marL="64008" indent="0">
              <a:buNone/>
            </a:pPr>
            <a:endParaRPr lang="it-IT" sz="2800" dirty="0" smtClean="0"/>
          </a:p>
          <a:p>
            <a:pPr marL="64008" indent="0">
              <a:buNone/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4724"/>
            <a:ext cx="2719886" cy="35730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68748"/>
            <a:ext cx="4258214" cy="29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265</TotalTime>
  <Words>429</Words>
  <Application>Microsoft Macintosh PowerPoint</Application>
  <PresentationFormat>Presentazione su schermo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Verve</vt:lpstr>
      <vt:lpstr>TRASH, THE WORLD AND ME</vt:lpstr>
      <vt:lpstr>How much does our country make in waste every year?</vt:lpstr>
      <vt:lpstr>Rubbish Dumps, Landfills and Recycling Plants near us</vt:lpstr>
      <vt:lpstr>Some differences</vt:lpstr>
      <vt:lpstr>Presentazione di PowerPoint</vt:lpstr>
      <vt:lpstr>Our opinion about our area</vt:lpstr>
      <vt:lpstr>An Italian project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TRASH, THE WORLD AND ME</dc:title>
  <dc:creator>Utente7</dc:creator>
  <cp:lastModifiedBy>Cristina</cp:lastModifiedBy>
  <cp:revision>24</cp:revision>
  <dcterms:created xsi:type="dcterms:W3CDTF">2016-03-11T09:47:33Z</dcterms:created>
  <dcterms:modified xsi:type="dcterms:W3CDTF">2016-04-04T13:24:15Z</dcterms:modified>
</cp:coreProperties>
</file>