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711710C1-A647-144F-880B-894FF5FF1A9B}">
          <p14:sldIdLst/>
        </p14:section>
        <p14:section name="Sezione senza titolo" id="{0C7CB03E-7CFF-394D-95E1-355BF446621A}">
          <p14:sldIdLst/>
        </p14:section>
        <p14:section name="Sezione senza titolo" id="{A501D349-C7C2-F140-B8DA-B71624659959}">
          <p14:sldIdLst>
            <p14:sldId id="261"/>
            <p14:sldId id="256"/>
            <p14:sldId id="257"/>
            <p14:sldId id="258"/>
            <p14:sldId id="260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682A"/>
    <a:srgbClr val="FF9F13"/>
    <a:srgbClr val="FFD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1B2E629-0BC9-42C7-AA77-D779849E5752}" type="datetimeFigureOut">
              <a:rPr lang="it-IT" smtClean="0"/>
              <a:pPr/>
              <a:t>04/04/16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3EB747-E645-4E15-A213-ED45D19259E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8583610" cy="1362075"/>
          </a:xfrm>
        </p:spPr>
        <p:txBody>
          <a:bodyPr>
            <a:noAutofit/>
          </a:bodyPr>
          <a:lstStyle/>
          <a:p>
            <a:r>
              <a:rPr lang="it-IT" sz="5400" b="0" dirty="0" smtClean="0">
                <a:latin typeface="Century Gothic"/>
                <a:cs typeface="Century Gothic"/>
              </a:rPr>
              <a:t>Project: </a:t>
            </a:r>
            <a:r>
              <a:rPr lang="it-IT" sz="5400" b="0" dirty="0" err="1" smtClean="0">
                <a:latin typeface="Century Gothic"/>
                <a:cs typeface="Century Gothic"/>
              </a:rPr>
              <a:t>Trashed</a:t>
            </a:r>
            <a:r>
              <a:rPr lang="it-IT" sz="5400" b="0" dirty="0" smtClean="0">
                <a:latin typeface="Century Gothic"/>
                <a:cs typeface="Century Gothic"/>
              </a:rPr>
              <a:t> World</a:t>
            </a:r>
            <a:endParaRPr lang="it-IT" sz="5400" b="0" dirty="0">
              <a:latin typeface="Century Gothic"/>
              <a:cs typeface="Century Gothic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6783360" cy="3091644"/>
          </a:xfrm>
        </p:spPr>
        <p:txBody>
          <a:bodyPr>
            <a:normAutofit/>
          </a:bodyPr>
          <a:lstStyle/>
          <a:p>
            <a:r>
              <a:rPr lang="it-IT" sz="3000" dirty="0" smtClean="0">
                <a:latin typeface="Avenir Heavy"/>
                <a:cs typeface="Avenir Heavy"/>
              </a:rPr>
              <a:t>Trash, the world and me</a:t>
            </a:r>
            <a:endParaRPr lang="it-IT" sz="3000" dirty="0">
              <a:latin typeface="Avenir Heavy"/>
              <a:cs typeface="Avenir Heavy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39940" y="3933070"/>
            <a:ext cx="48246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Realized</a:t>
            </a:r>
            <a:r>
              <a:rPr lang="it-IT" sz="2200" dirty="0" smtClean="0"/>
              <a:t> by:</a:t>
            </a:r>
          </a:p>
          <a:p>
            <a:r>
              <a:rPr lang="it-IT" sz="2200" dirty="0" smtClean="0"/>
              <a:t>Rebecca Lenzi</a:t>
            </a:r>
          </a:p>
          <a:p>
            <a:r>
              <a:rPr lang="it-IT" sz="2200" dirty="0"/>
              <a:t>a</a:t>
            </a:r>
            <a:r>
              <a:rPr lang="it-IT" sz="2200" dirty="0" smtClean="0"/>
              <a:t>nd</a:t>
            </a:r>
          </a:p>
          <a:p>
            <a:r>
              <a:rPr lang="it-IT" sz="2200" dirty="0" smtClean="0"/>
              <a:t>Rebecca Pagella</a:t>
            </a:r>
          </a:p>
          <a:p>
            <a:r>
              <a:rPr lang="it-IT" sz="2200" dirty="0" smtClean="0"/>
              <a:t>Istituto Benvenuto </a:t>
            </a:r>
            <a:r>
              <a:rPr lang="it-IT" sz="2200" dirty="0" err="1" smtClean="0"/>
              <a:t>Cellini</a:t>
            </a:r>
            <a:r>
              <a:rPr lang="it-IT" sz="2200" dirty="0"/>
              <a:t> </a:t>
            </a:r>
            <a:r>
              <a:rPr lang="it-IT" sz="2200" dirty="0" smtClean="0"/>
              <a:t>Valenza</a:t>
            </a:r>
          </a:p>
        </p:txBody>
      </p:sp>
    </p:spTree>
    <p:extLst>
      <p:ext uri="{BB962C8B-B14F-4D97-AF65-F5344CB8AC3E}">
        <p14:creationId xmlns:p14="http://schemas.microsoft.com/office/powerpoint/2010/main" val="9581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400" dirty="0" smtClean="0"/>
              <a:t>WE DON’T WANT A TRASHED WORLD</a:t>
            </a:r>
            <a:endParaRPr lang="it-IT" sz="4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en-US" dirty="0" smtClean="0"/>
              <a:t>project we learnt lots of interesting and important things. We understood that we have to be really careful </a:t>
            </a:r>
            <a:r>
              <a:rPr lang="en-US" dirty="0" smtClean="0"/>
              <a:t>about</a:t>
            </a:r>
            <a:r>
              <a:rPr lang="en-US" dirty="0" smtClean="0"/>
              <a:t> the </a:t>
            </a:r>
            <a:r>
              <a:rPr lang="en-US" dirty="0" smtClean="0"/>
              <a:t>environment. During these years we haven’t realized how serious the situation is and how it is getting worse.</a:t>
            </a:r>
          </a:p>
          <a:p>
            <a:pPr algn="ctr">
              <a:buNone/>
            </a:pPr>
            <a:r>
              <a:rPr lang="en-US" dirty="0" smtClean="0"/>
              <a:t>Let’s check some facts in our area..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9440" y="188550"/>
            <a:ext cx="8229600" cy="5715040"/>
          </a:xfrm>
        </p:spPr>
        <p:txBody>
          <a:bodyPr/>
          <a:lstStyle/>
          <a:p>
            <a:r>
              <a:rPr lang="en-US" dirty="0" smtClean="0"/>
              <a:t>In 2014 Italy made 29.655.250 </a:t>
            </a:r>
            <a:r>
              <a:rPr lang="en-US" dirty="0" err="1" smtClean="0"/>
              <a:t>tonnes</a:t>
            </a:r>
            <a:r>
              <a:rPr lang="en-US" dirty="0" smtClean="0"/>
              <a:t> of waste and unfortunately </a:t>
            </a:r>
            <a:r>
              <a:rPr lang="en-US" dirty="0" smtClean="0"/>
              <a:t>the situation</a:t>
            </a:r>
            <a:r>
              <a:rPr lang="en-US" dirty="0" smtClean="0"/>
              <a:t>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worse than </a:t>
            </a:r>
            <a:r>
              <a:rPr lang="en-US" dirty="0" smtClean="0"/>
              <a:t>in 2013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Immagine 6" descr="Cat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20" y="1700760"/>
            <a:ext cx="8501122" cy="4990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430" y="116540"/>
            <a:ext cx="8229600" cy="6122238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</a:t>
            </a:r>
            <a:r>
              <a:rPr lang="it-IT" sz="2400" dirty="0" err="1" smtClean="0"/>
              <a:t>map</a:t>
            </a:r>
            <a:r>
              <a:rPr lang="it-IT" sz="2400" dirty="0" smtClean="0"/>
              <a:t> of </a:t>
            </a:r>
            <a:r>
              <a:rPr lang="it-IT" sz="2400" dirty="0" err="1" smtClean="0"/>
              <a:t>Italy</a:t>
            </a:r>
            <a:r>
              <a:rPr lang="it-IT" sz="2400" dirty="0" smtClean="0"/>
              <a:t>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depicts</a:t>
            </a:r>
            <a:r>
              <a:rPr lang="it-IT" sz="2400" dirty="0" smtClean="0"/>
              <a:t> </a:t>
            </a:r>
            <a:r>
              <a:rPr lang="it-IT" sz="2400" dirty="0" smtClean="0"/>
              <a:t>the production of trash in </a:t>
            </a:r>
            <a:r>
              <a:rPr lang="it-IT" sz="2400" dirty="0" err="1" smtClean="0"/>
              <a:t>kilos</a:t>
            </a:r>
            <a:r>
              <a:rPr lang="it-IT" sz="2400" dirty="0" smtClean="0"/>
              <a:t> per </a:t>
            </a:r>
            <a:r>
              <a:rPr lang="en-GB" sz="2400" dirty="0" smtClean="0"/>
              <a:t>inhabitant </a:t>
            </a:r>
            <a:r>
              <a:rPr lang="en-GB" sz="2400" dirty="0" smtClean="0"/>
              <a:t>in one year.</a:t>
            </a:r>
            <a:endParaRPr lang="en-GB" sz="2400" dirty="0"/>
          </a:p>
        </p:txBody>
      </p:sp>
      <p:pic>
        <p:nvPicPr>
          <p:cNvPr id="2" name="Immagine 1" descr="Schermata 2016-03-21 alle 16.1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70" y="908650"/>
            <a:ext cx="4320600" cy="5865016"/>
          </a:xfrm>
          <a:prstGeom prst="rect">
            <a:avLst/>
          </a:prstGeom>
        </p:spPr>
      </p:pic>
      <p:sp>
        <p:nvSpPr>
          <p:cNvPr id="6" name="Freccia sinistra 5"/>
          <p:cNvSpPr/>
          <p:nvPr/>
        </p:nvSpPr>
        <p:spPr>
          <a:xfrm>
            <a:off x="1547580" y="5589300"/>
            <a:ext cx="1080150" cy="5040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5085230"/>
            <a:ext cx="172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&lt;450</a:t>
            </a:r>
          </a:p>
          <a:p>
            <a:endParaRPr lang="it-IT" dirty="0">
              <a:solidFill>
                <a:srgbClr val="FFD72A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5373270"/>
            <a:ext cx="158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D72A"/>
                </a:solidFill>
              </a:rPr>
              <a:t>450-500</a:t>
            </a:r>
            <a:endParaRPr lang="it-IT" dirty="0">
              <a:solidFill>
                <a:srgbClr val="FFD72A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5733320"/>
            <a:ext cx="133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9F13"/>
                </a:solidFill>
              </a:rPr>
              <a:t>500-550</a:t>
            </a:r>
            <a:endParaRPr lang="it-IT" dirty="0">
              <a:solidFill>
                <a:srgbClr val="FF9F13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596" y="6021360"/>
            <a:ext cx="140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9D682A"/>
                </a:solidFill>
              </a:rPr>
              <a:t>550-600</a:t>
            </a:r>
            <a:endParaRPr lang="it-IT" dirty="0">
              <a:solidFill>
                <a:srgbClr val="9D682A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6381410"/>
            <a:ext cx="136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800000"/>
                </a:solidFill>
              </a:rPr>
              <a:t>&gt;600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 animBg="1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08650" y="116540"/>
            <a:ext cx="8229600" cy="6194248"/>
          </a:xfrm>
        </p:spPr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live in the North-West of </a:t>
            </a:r>
            <a:r>
              <a:rPr lang="it-IT" dirty="0" err="1" smtClean="0"/>
              <a:t>Italy</a:t>
            </a:r>
            <a:r>
              <a:rPr lang="it-IT" dirty="0" smtClean="0"/>
              <a:t>, in the province of Alessandria.</a:t>
            </a:r>
            <a:endParaRPr lang="it-IT" dirty="0"/>
          </a:p>
        </p:txBody>
      </p:sp>
      <p:pic>
        <p:nvPicPr>
          <p:cNvPr id="4" name="Immagine 3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0" y="692620"/>
            <a:ext cx="2160300" cy="14973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410" y="2276840"/>
            <a:ext cx="80651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300" dirty="0" err="1" smtClean="0"/>
              <a:t>This</a:t>
            </a:r>
            <a:r>
              <a:rPr lang="it-IT" sz="2300" dirty="0" smtClean="0"/>
              <a:t> </a:t>
            </a:r>
            <a:r>
              <a:rPr lang="it-IT" sz="2300" dirty="0" err="1" smtClean="0"/>
              <a:t>is</a:t>
            </a:r>
            <a:r>
              <a:rPr lang="it-IT" sz="2300" dirty="0" smtClean="0"/>
              <a:t> a </a:t>
            </a:r>
            <a:r>
              <a:rPr lang="it-IT" sz="2300" dirty="0" err="1" smtClean="0"/>
              <a:t>quite</a:t>
            </a:r>
            <a:r>
              <a:rPr lang="it-IT" sz="2300" dirty="0" smtClean="0"/>
              <a:t> area, and the “trash-situation” </a:t>
            </a:r>
            <a:r>
              <a:rPr lang="it-IT" sz="2300" dirty="0" err="1" smtClean="0"/>
              <a:t>is</a:t>
            </a:r>
            <a:r>
              <a:rPr lang="it-IT" sz="2300" dirty="0"/>
              <a:t> </a:t>
            </a:r>
            <a:r>
              <a:rPr lang="it-IT" sz="2300" dirty="0" err="1" smtClean="0"/>
              <a:t>controlled</a:t>
            </a:r>
            <a:r>
              <a:rPr lang="it-IT" sz="2300" dirty="0" smtClean="0"/>
              <a:t> by the </a:t>
            </a:r>
            <a:r>
              <a:rPr lang="it-IT" sz="2300" dirty="0" err="1" smtClean="0"/>
              <a:t>region</a:t>
            </a:r>
            <a:r>
              <a:rPr lang="it-IT" sz="2300" dirty="0" smtClean="0"/>
              <a:t>. </a:t>
            </a:r>
            <a:r>
              <a:rPr lang="it-IT" sz="2300" dirty="0" err="1" smtClean="0"/>
              <a:t>Our</a:t>
            </a:r>
            <a:r>
              <a:rPr lang="it-IT" sz="2300" dirty="0" smtClean="0"/>
              <a:t> </a:t>
            </a:r>
            <a:r>
              <a:rPr lang="it-IT" sz="2300" dirty="0" err="1" smtClean="0"/>
              <a:t>territory</a:t>
            </a:r>
            <a:r>
              <a:rPr lang="it-IT" sz="2300" dirty="0" smtClean="0"/>
              <a:t> </a:t>
            </a:r>
            <a:r>
              <a:rPr lang="it-IT" sz="2300" dirty="0" err="1" smtClean="0"/>
              <a:t>is</a:t>
            </a:r>
            <a:r>
              <a:rPr lang="it-IT" sz="2300" dirty="0" smtClean="0"/>
              <a:t> </a:t>
            </a:r>
            <a:r>
              <a:rPr lang="it-IT" sz="2300" dirty="0" err="1" smtClean="0"/>
              <a:t>partecipating</a:t>
            </a:r>
            <a:r>
              <a:rPr lang="it-IT" sz="2300" dirty="0" smtClean="0"/>
              <a:t> in a </a:t>
            </a:r>
            <a:r>
              <a:rPr lang="it-IT" sz="2300" dirty="0" err="1" smtClean="0"/>
              <a:t>recycling</a:t>
            </a:r>
            <a:r>
              <a:rPr lang="it-IT" sz="2300" dirty="0" smtClean="0"/>
              <a:t> </a:t>
            </a:r>
            <a:r>
              <a:rPr lang="it-IT" sz="2300" dirty="0" err="1" smtClean="0"/>
              <a:t>project</a:t>
            </a:r>
            <a:r>
              <a:rPr lang="it-IT" sz="2300" dirty="0" smtClean="0"/>
              <a:t> </a:t>
            </a:r>
            <a:r>
              <a:rPr lang="it-IT" sz="2300" dirty="0" err="1" smtClean="0"/>
              <a:t>whose</a:t>
            </a:r>
            <a:endParaRPr lang="it-IT" sz="2300" dirty="0" smtClean="0"/>
          </a:p>
          <a:p>
            <a:pPr algn="just"/>
            <a:r>
              <a:rPr lang="it-IT" sz="2300" dirty="0" smtClean="0"/>
              <a:t>goal </a:t>
            </a:r>
            <a:r>
              <a:rPr lang="it-IT" sz="2300" dirty="0" err="1" smtClean="0"/>
              <a:t>is</a:t>
            </a:r>
            <a:r>
              <a:rPr lang="it-IT" sz="2300" dirty="0" smtClean="0"/>
              <a:t> to separate the </a:t>
            </a:r>
            <a:r>
              <a:rPr lang="it-IT" sz="2300" dirty="0" err="1" smtClean="0"/>
              <a:t>different</a:t>
            </a:r>
            <a:r>
              <a:rPr lang="it-IT" sz="2300" dirty="0" smtClean="0"/>
              <a:t> </a:t>
            </a:r>
            <a:r>
              <a:rPr lang="it-IT" sz="2300" dirty="0" err="1" smtClean="0"/>
              <a:t>kinds</a:t>
            </a:r>
            <a:r>
              <a:rPr lang="it-IT" sz="2300" dirty="0" smtClean="0"/>
              <a:t> </a:t>
            </a:r>
            <a:r>
              <a:rPr lang="it-IT" sz="2300" dirty="0" smtClean="0"/>
              <a:t>of trash (</a:t>
            </a:r>
            <a:r>
              <a:rPr lang="it-IT" sz="2300" dirty="0" err="1" smtClean="0"/>
              <a:t>paper</a:t>
            </a:r>
            <a:r>
              <a:rPr lang="it-IT" sz="2300" dirty="0" smtClean="0"/>
              <a:t>, </a:t>
            </a:r>
            <a:r>
              <a:rPr lang="it-IT" sz="2300" dirty="0" err="1" smtClean="0"/>
              <a:t>plastic</a:t>
            </a:r>
            <a:r>
              <a:rPr lang="it-IT" sz="2300" dirty="0" smtClean="0"/>
              <a:t>, </a:t>
            </a:r>
            <a:r>
              <a:rPr lang="it-IT" sz="2300" dirty="0" err="1" smtClean="0"/>
              <a:t>glass</a:t>
            </a:r>
            <a:r>
              <a:rPr lang="it-IT" sz="2300" dirty="0" smtClean="0"/>
              <a:t> etc.) to </a:t>
            </a:r>
            <a:r>
              <a:rPr lang="it-IT" sz="2300" dirty="0" err="1" smtClean="0"/>
              <a:t>allow</a:t>
            </a:r>
            <a:r>
              <a:rPr lang="it-IT" sz="2300" dirty="0" smtClean="0"/>
              <a:t> </a:t>
            </a:r>
            <a:r>
              <a:rPr lang="it-IT" sz="2300" dirty="0" err="1" smtClean="0"/>
              <a:t>people</a:t>
            </a:r>
            <a:r>
              <a:rPr lang="it-IT" sz="2300" dirty="0" smtClean="0"/>
              <a:t> </a:t>
            </a:r>
            <a:r>
              <a:rPr lang="it-IT" sz="2300" dirty="0" smtClean="0"/>
              <a:t>to</a:t>
            </a:r>
          </a:p>
          <a:p>
            <a:pPr algn="just"/>
            <a:r>
              <a:rPr lang="it-IT" sz="2300" dirty="0" smtClean="0"/>
              <a:t> </a:t>
            </a:r>
            <a:r>
              <a:rPr lang="it-IT" sz="2300" dirty="0" err="1" smtClean="0"/>
              <a:t>reuse</a:t>
            </a:r>
            <a:r>
              <a:rPr lang="it-IT" sz="2300" dirty="0" smtClean="0"/>
              <a:t> the major part of the trash. </a:t>
            </a:r>
          </a:p>
          <a:p>
            <a:pPr algn="just"/>
            <a:r>
              <a:rPr lang="it-IT" sz="2300" dirty="0" smtClean="0"/>
              <a:t>In </a:t>
            </a:r>
            <a:r>
              <a:rPr lang="it-IT" sz="2300" dirty="0" err="1" smtClean="0"/>
              <a:t>every</a:t>
            </a:r>
            <a:r>
              <a:rPr lang="it-IT" sz="2300" dirty="0" smtClean="0"/>
              <a:t> </a:t>
            </a:r>
            <a:r>
              <a:rPr lang="it-IT" sz="2300" dirty="0" err="1" smtClean="0"/>
              <a:t>house</a:t>
            </a:r>
            <a:r>
              <a:rPr lang="it-IT" sz="2300" dirty="0" smtClean="0"/>
              <a:t> </a:t>
            </a:r>
            <a:r>
              <a:rPr lang="it-IT" sz="2300" dirty="0" err="1" smtClean="0"/>
              <a:t>there</a:t>
            </a:r>
            <a:r>
              <a:rPr lang="it-IT" sz="2300" dirty="0" smtClean="0"/>
              <a:t> </a:t>
            </a:r>
          </a:p>
          <a:p>
            <a:pPr algn="just"/>
            <a:r>
              <a:rPr lang="it-IT" sz="2300" dirty="0" smtClean="0"/>
              <a:t>are </a:t>
            </a:r>
            <a:r>
              <a:rPr lang="it-IT" sz="2300" dirty="0" err="1" smtClean="0"/>
              <a:t>four</a:t>
            </a:r>
            <a:r>
              <a:rPr lang="it-IT" sz="2300" dirty="0" smtClean="0"/>
              <a:t> </a:t>
            </a:r>
            <a:r>
              <a:rPr lang="it-IT" sz="2300" dirty="0" err="1" smtClean="0"/>
              <a:t>different</a:t>
            </a:r>
            <a:r>
              <a:rPr lang="it-IT" sz="2300" dirty="0" smtClean="0"/>
              <a:t> </a:t>
            </a:r>
            <a:r>
              <a:rPr lang="it-IT" sz="2300" dirty="0" err="1" smtClean="0"/>
              <a:t>bins</a:t>
            </a:r>
            <a:r>
              <a:rPr lang="it-IT" sz="2300" dirty="0" smtClean="0"/>
              <a:t>: </a:t>
            </a:r>
            <a:r>
              <a:rPr lang="it-IT" sz="2300" dirty="0" err="1" smtClean="0"/>
              <a:t>one</a:t>
            </a:r>
            <a:r>
              <a:rPr lang="it-IT" sz="2300" dirty="0" smtClean="0"/>
              <a:t> </a:t>
            </a:r>
            <a:r>
              <a:rPr lang="it-IT" sz="2300" dirty="0" smtClean="0"/>
              <a:t>for</a:t>
            </a:r>
            <a:endParaRPr lang="it-IT" sz="2300" dirty="0" smtClean="0"/>
          </a:p>
          <a:p>
            <a:pPr algn="just"/>
            <a:r>
              <a:rPr lang="it-IT" sz="2300" dirty="0" err="1" smtClean="0"/>
              <a:t>paper</a:t>
            </a:r>
            <a:r>
              <a:rPr lang="it-IT" sz="2300" dirty="0" smtClean="0"/>
              <a:t>, </a:t>
            </a:r>
            <a:r>
              <a:rPr lang="it-IT" sz="2300" dirty="0" err="1" smtClean="0"/>
              <a:t>one</a:t>
            </a:r>
            <a:r>
              <a:rPr lang="it-IT" sz="2300" dirty="0" smtClean="0"/>
              <a:t> </a:t>
            </a:r>
            <a:r>
              <a:rPr lang="it-IT" sz="2300" dirty="0" smtClean="0"/>
              <a:t>for </a:t>
            </a:r>
            <a:r>
              <a:rPr lang="it-IT" sz="2300" dirty="0" err="1" smtClean="0"/>
              <a:t>plastic</a:t>
            </a:r>
            <a:r>
              <a:rPr lang="it-IT" sz="2300" dirty="0" smtClean="0"/>
              <a:t>, </a:t>
            </a:r>
            <a:r>
              <a:rPr lang="it-IT" sz="2300" dirty="0" err="1" smtClean="0"/>
              <a:t>one</a:t>
            </a:r>
            <a:r>
              <a:rPr lang="it-IT" sz="2300" dirty="0" smtClean="0"/>
              <a:t> for </a:t>
            </a:r>
            <a:endParaRPr lang="it-IT" sz="2300" dirty="0" smtClean="0"/>
          </a:p>
          <a:p>
            <a:pPr algn="just"/>
            <a:r>
              <a:rPr lang="it-IT" sz="2300" dirty="0" err="1" smtClean="0"/>
              <a:t>organic</a:t>
            </a:r>
            <a:r>
              <a:rPr lang="it-IT" sz="2300" dirty="0" smtClean="0"/>
              <a:t> </a:t>
            </a:r>
            <a:r>
              <a:rPr lang="it-IT" sz="2300" dirty="0" err="1" smtClean="0"/>
              <a:t>waste</a:t>
            </a:r>
            <a:r>
              <a:rPr lang="it-IT" sz="2300" dirty="0" smtClean="0"/>
              <a:t> </a:t>
            </a:r>
            <a:r>
              <a:rPr lang="it-IT" sz="2300" dirty="0" smtClean="0"/>
              <a:t>and </a:t>
            </a:r>
            <a:r>
              <a:rPr lang="it-IT" sz="2300" dirty="0" err="1" smtClean="0"/>
              <a:t>another</a:t>
            </a:r>
            <a:r>
              <a:rPr lang="it-IT" sz="2300" dirty="0" smtClean="0"/>
              <a:t> for </a:t>
            </a:r>
            <a:endParaRPr lang="it-IT" sz="2300" dirty="0"/>
          </a:p>
          <a:p>
            <a:pPr algn="just"/>
            <a:r>
              <a:rPr lang="it-IT" sz="2300" dirty="0" err="1"/>
              <a:t>g</a:t>
            </a:r>
            <a:r>
              <a:rPr lang="it-IT" sz="2300" dirty="0" err="1" smtClean="0"/>
              <a:t>lass</a:t>
            </a:r>
            <a:r>
              <a:rPr lang="it-IT" sz="2300" dirty="0" smtClean="0"/>
              <a:t>. </a:t>
            </a:r>
            <a:r>
              <a:rPr lang="it-IT" sz="2300" dirty="0" err="1" smtClean="0"/>
              <a:t>This</a:t>
            </a:r>
            <a:r>
              <a:rPr lang="it-IT" sz="2300" dirty="0" smtClean="0"/>
              <a:t> </a:t>
            </a:r>
            <a:r>
              <a:rPr lang="it-IT" sz="2300" dirty="0" err="1" smtClean="0"/>
              <a:t>allows</a:t>
            </a:r>
            <a:r>
              <a:rPr lang="it-IT" sz="2300" dirty="0" smtClean="0"/>
              <a:t> </a:t>
            </a:r>
            <a:r>
              <a:rPr lang="it-IT" sz="2300" dirty="0" err="1" smtClean="0"/>
              <a:t>people</a:t>
            </a:r>
            <a:r>
              <a:rPr lang="it-IT" sz="2300" dirty="0" smtClean="0"/>
              <a:t> to </a:t>
            </a:r>
          </a:p>
          <a:p>
            <a:pPr algn="just"/>
            <a:r>
              <a:rPr lang="it-IT" sz="2300" dirty="0" err="1" smtClean="0"/>
              <a:t>d</a:t>
            </a:r>
            <a:r>
              <a:rPr lang="it-IT" sz="2300" dirty="0" err="1" smtClean="0"/>
              <a:t>ifferentiate</a:t>
            </a:r>
            <a:r>
              <a:rPr lang="it-IT" sz="2300" dirty="0"/>
              <a:t> </a:t>
            </a:r>
            <a:r>
              <a:rPr lang="it-IT" sz="2300" dirty="0" smtClean="0"/>
              <a:t>the </a:t>
            </a:r>
            <a:r>
              <a:rPr lang="it-IT" sz="2300" dirty="0" smtClean="0"/>
              <a:t>trash </a:t>
            </a:r>
            <a:r>
              <a:rPr lang="it-IT" sz="2300" dirty="0" smtClean="0"/>
              <a:t>more </a:t>
            </a:r>
            <a:r>
              <a:rPr lang="it-IT" sz="2300" dirty="0" err="1" smtClean="0"/>
              <a:t>easily</a:t>
            </a:r>
            <a:r>
              <a:rPr lang="it-IT" sz="2300" dirty="0" smtClean="0"/>
              <a:t>. </a:t>
            </a:r>
            <a:endParaRPr lang="it-IT" sz="2300" dirty="0" smtClean="0"/>
          </a:p>
        </p:txBody>
      </p:sp>
      <p:pic>
        <p:nvPicPr>
          <p:cNvPr id="6" name="Immagine 5" descr="rifiu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50" y="3861060"/>
            <a:ext cx="3240450" cy="23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420" y="260560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it-IT" dirty="0" smtClean="0"/>
              <a:t>In </a:t>
            </a:r>
            <a:r>
              <a:rPr lang="it-IT" dirty="0" err="1" smtClean="0"/>
              <a:t>our</a:t>
            </a:r>
            <a:r>
              <a:rPr lang="it-IT" dirty="0" smtClean="0"/>
              <a:t> province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rubbish</a:t>
            </a:r>
            <a:r>
              <a:rPr lang="it-IT" dirty="0" smtClean="0"/>
              <a:t> </a:t>
            </a:r>
            <a:r>
              <a:rPr lang="it-IT" dirty="0" err="1" smtClean="0"/>
              <a:t>dumps</a:t>
            </a:r>
            <a:endParaRPr lang="it-IT" dirty="0"/>
          </a:p>
        </p:txBody>
      </p:sp>
      <p:pic>
        <p:nvPicPr>
          <p:cNvPr id="5" name="Immagine 4" descr="Schermata 2016-04-03 alle 19.32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20" y="904838"/>
            <a:ext cx="5265977" cy="5942056"/>
          </a:xfrm>
          <a:prstGeom prst="rect">
            <a:avLst/>
          </a:prstGeom>
        </p:spPr>
      </p:pic>
      <p:sp>
        <p:nvSpPr>
          <p:cNvPr id="7" name="Stella a 24 punte 6"/>
          <p:cNvSpPr/>
          <p:nvPr/>
        </p:nvSpPr>
        <p:spPr>
          <a:xfrm>
            <a:off x="4932050" y="3140960"/>
            <a:ext cx="216030" cy="174869"/>
          </a:xfrm>
          <a:prstGeom prst="star24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Stella a 24 punte 7"/>
          <p:cNvSpPr/>
          <p:nvPr/>
        </p:nvSpPr>
        <p:spPr>
          <a:xfrm>
            <a:off x="5580140" y="3284980"/>
            <a:ext cx="216030" cy="216030"/>
          </a:xfrm>
          <a:prstGeom prst="star24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Stella a 24 punte 9"/>
          <p:cNvSpPr/>
          <p:nvPr/>
        </p:nvSpPr>
        <p:spPr>
          <a:xfrm>
            <a:off x="4932050" y="3645030"/>
            <a:ext cx="216029" cy="213831"/>
          </a:xfrm>
          <a:prstGeom prst="star24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619590" y="836640"/>
            <a:ext cx="26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</a:t>
            </a:r>
            <a:endParaRPr lang="it-IT" dirty="0"/>
          </a:p>
        </p:txBody>
      </p:sp>
      <p:sp>
        <p:nvSpPr>
          <p:cNvPr id="13" name="Stella a 24 punte 12"/>
          <p:cNvSpPr/>
          <p:nvPr/>
        </p:nvSpPr>
        <p:spPr>
          <a:xfrm>
            <a:off x="1835620" y="908650"/>
            <a:ext cx="286100" cy="267348"/>
          </a:xfrm>
          <a:prstGeom prst="star24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23660" y="836640"/>
            <a:ext cx="1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6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0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440" y="1340710"/>
            <a:ext cx="8229600" cy="4572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008" indent="0" algn="ctr">
              <a:buNone/>
            </a:pP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opinion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people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care more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world and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truly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happening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around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Teachers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experts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begin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children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from a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very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young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age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everyone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do to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environment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also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parents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give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recycling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keeping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world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clean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323410" y="1268700"/>
            <a:ext cx="8497180" cy="6525430"/>
          </a:xfrm>
        </p:spPr>
        <p:txBody>
          <a:bodyPr/>
          <a:lstStyle/>
          <a:p>
            <a:pPr marL="64008" algn="ctr"/>
            <a:r>
              <a:rPr lang="it-IT" sz="40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Comic Sans MS"/>
              </a:rPr>
              <a:t>“TRASH MONSTER” IS DESTROYING US AND OUR WORLD.</a:t>
            </a:r>
          </a:p>
          <a:p>
            <a:pPr marL="64008" algn="ctr"/>
            <a:r>
              <a:rPr lang="it-IT" sz="40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Comic Sans MS"/>
              </a:rPr>
              <a:t>LET THE ENVIRONMENT LIVE!</a:t>
            </a:r>
          </a:p>
          <a:p>
            <a:pPr marL="64008" algn="ctr"/>
            <a:r>
              <a:rPr lang="it-IT" sz="40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Comic Sans MS"/>
              </a:rPr>
              <a:t>  WE DON’T WANT A TRASHED WORLD.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12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Adiacenza.thmx</Template>
  <TotalTime>380</TotalTime>
  <Words>336</Words>
  <Application>Microsoft Macintosh PowerPoint</Application>
  <PresentationFormat>Presentazione su schermo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Verve</vt:lpstr>
      <vt:lpstr>Project: Trashed World</vt:lpstr>
      <vt:lpstr>WE DON’T WANT A TRASHED WORLD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DON’T WANT A TRASH WORLD</dc:title>
  <dc:creator>Utente9</dc:creator>
  <cp:lastModifiedBy>Cristina</cp:lastModifiedBy>
  <cp:revision>29</cp:revision>
  <dcterms:created xsi:type="dcterms:W3CDTF">2016-03-11T09:47:26Z</dcterms:created>
  <dcterms:modified xsi:type="dcterms:W3CDTF">2016-04-04T13:23:07Z</dcterms:modified>
</cp:coreProperties>
</file>