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-82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04/04/16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04/04/16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04/04/16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04/04/16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04/04/16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04/04/16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04/04/16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04/04/16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04/04/16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04/04/16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04/04/16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04/04/16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TRASHED WORLD PROJECT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REALIZED BY:</a:t>
            </a:r>
          </a:p>
          <a:p>
            <a:r>
              <a:rPr lang="it-IT" dirty="0"/>
              <a:t>CUCCU ALICE;</a:t>
            </a:r>
          </a:p>
          <a:p>
            <a:r>
              <a:rPr lang="it-IT"/>
              <a:t>DE SIMONE DANILO;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FARGETTI MADDALENA;</a:t>
            </a:r>
          </a:p>
          <a:p>
            <a:r>
              <a:rPr lang="it-IT" dirty="0"/>
              <a:t>GAGLIARDINI GIORGIA;</a:t>
            </a:r>
          </a:p>
        </p:txBody>
      </p:sp>
    </p:spTree>
    <p:extLst>
      <p:ext uri="{BB962C8B-B14F-4D97-AF65-F5344CB8AC3E}">
        <p14:creationId xmlns:p14="http://schemas.microsoft.com/office/powerpoint/2010/main" val="115475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400" dirty="0"/>
              <a:t>How </a:t>
            </a:r>
            <a:r>
              <a:rPr lang="it-IT" sz="4400" dirty="0" err="1"/>
              <a:t>much</a:t>
            </a:r>
            <a:r>
              <a:rPr lang="it-IT" sz="4400" dirty="0"/>
              <a:t> </a:t>
            </a:r>
            <a:r>
              <a:rPr lang="it-IT" sz="4400" dirty="0" err="1"/>
              <a:t>waste</a:t>
            </a:r>
            <a:r>
              <a:rPr lang="it-IT" sz="4400" dirty="0"/>
              <a:t> </a:t>
            </a:r>
            <a:r>
              <a:rPr lang="it-IT" sz="4400" dirty="0" err="1"/>
              <a:t>is</a:t>
            </a:r>
            <a:r>
              <a:rPr lang="it-IT" sz="4400" dirty="0"/>
              <a:t> </a:t>
            </a:r>
            <a:r>
              <a:rPr lang="it-IT" sz="4400" dirty="0" err="1"/>
              <a:t>produced</a:t>
            </a:r>
            <a:r>
              <a:rPr lang="it-IT" sz="4400" dirty="0"/>
              <a:t> in </a:t>
            </a:r>
            <a:r>
              <a:rPr lang="it-IT" sz="4400" dirty="0" err="1"/>
              <a:t>italy</a:t>
            </a:r>
            <a:r>
              <a:rPr lang="it-IT" sz="4400" dirty="0"/>
              <a:t> </a:t>
            </a:r>
            <a:r>
              <a:rPr lang="it-IT" sz="4400" dirty="0" err="1"/>
              <a:t>evEry</a:t>
            </a:r>
            <a:r>
              <a:rPr lang="it-IT" sz="4400" dirty="0"/>
              <a:t> </a:t>
            </a:r>
            <a:r>
              <a:rPr lang="it-IT" sz="4400" dirty="0" err="1"/>
              <a:t>year</a:t>
            </a:r>
            <a:r>
              <a:rPr lang="it-IT" sz="4400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4128" y="2618509"/>
            <a:ext cx="9720073" cy="4023360"/>
          </a:xfrm>
        </p:spPr>
        <p:txBody>
          <a:bodyPr>
            <a:normAutofit/>
          </a:bodyPr>
          <a:lstStyle/>
          <a:p>
            <a:r>
              <a:rPr lang="it-IT" sz="3200" dirty="0"/>
              <a:t>By </a:t>
            </a:r>
            <a:r>
              <a:rPr lang="it-IT" sz="3200" dirty="0" err="1"/>
              <a:t>doing</a:t>
            </a:r>
            <a:r>
              <a:rPr lang="it-IT" sz="3200" dirty="0"/>
              <a:t> some </a:t>
            </a:r>
            <a:r>
              <a:rPr lang="it-IT" sz="3200" dirty="0" err="1"/>
              <a:t>research</a:t>
            </a:r>
            <a:r>
              <a:rPr lang="it-IT" sz="3200" dirty="0"/>
              <a:t> on the </a:t>
            </a:r>
            <a:r>
              <a:rPr lang="it-IT" sz="3200" dirty="0" smtClean="0"/>
              <a:t>Internet</a:t>
            </a:r>
            <a:r>
              <a:rPr lang="it-IT" sz="3200" dirty="0"/>
              <a:t>, </a:t>
            </a:r>
            <a:r>
              <a:rPr lang="it-IT" sz="3200" dirty="0" err="1"/>
              <a:t>we</a:t>
            </a:r>
            <a:r>
              <a:rPr lang="it-IT" sz="3200" dirty="0"/>
              <a:t> </a:t>
            </a:r>
            <a:r>
              <a:rPr lang="it-IT" sz="3200" dirty="0" err="1"/>
              <a:t>found</a:t>
            </a:r>
            <a:r>
              <a:rPr lang="it-IT" sz="3200" dirty="0"/>
              <a:t> out </a:t>
            </a:r>
            <a:r>
              <a:rPr lang="it-IT" sz="3200" dirty="0" err="1"/>
              <a:t>that</a:t>
            </a:r>
            <a:r>
              <a:rPr lang="it-IT" sz="3200" dirty="0"/>
              <a:t> </a:t>
            </a:r>
            <a:r>
              <a:rPr lang="it-IT" sz="3200" dirty="0" err="1"/>
              <a:t>Italy</a:t>
            </a:r>
            <a:r>
              <a:rPr lang="it-IT" sz="3200" dirty="0"/>
              <a:t>, in the </a:t>
            </a:r>
            <a:r>
              <a:rPr lang="it-IT" sz="3200" dirty="0" err="1"/>
              <a:t>year</a:t>
            </a:r>
            <a:r>
              <a:rPr lang="it-IT" sz="3200" dirty="0"/>
              <a:t> 2014, </a:t>
            </a:r>
            <a:r>
              <a:rPr lang="it-IT" sz="3200" dirty="0" err="1"/>
              <a:t>produced</a:t>
            </a:r>
            <a:r>
              <a:rPr lang="it-IT" sz="3200" dirty="0"/>
              <a:t> </a:t>
            </a:r>
            <a:r>
              <a:rPr lang="it-IT" sz="3200" dirty="0" err="1" smtClean="0"/>
              <a:t>about</a:t>
            </a:r>
            <a:r>
              <a:rPr lang="it-IT" sz="3200" dirty="0" smtClean="0"/>
              <a:t> 30 </a:t>
            </a:r>
            <a:r>
              <a:rPr lang="it-IT" sz="3200" dirty="0" err="1" smtClean="0"/>
              <a:t>million</a:t>
            </a:r>
            <a:r>
              <a:rPr lang="it-IT" sz="3200" dirty="0" smtClean="0"/>
              <a:t> </a:t>
            </a:r>
            <a:r>
              <a:rPr lang="it-IT" sz="3200" dirty="0" err="1" smtClean="0"/>
              <a:t>tonnes</a:t>
            </a:r>
            <a:r>
              <a:rPr lang="it-IT" sz="3200" dirty="0" smtClean="0"/>
              <a:t> </a:t>
            </a:r>
            <a:r>
              <a:rPr lang="it-IT" sz="3200" dirty="0"/>
              <a:t>of </a:t>
            </a:r>
            <a:r>
              <a:rPr lang="it-IT" sz="3200" dirty="0" err="1"/>
              <a:t>waste</a:t>
            </a:r>
            <a:r>
              <a:rPr lang="it-IT" sz="3200" dirty="0"/>
              <a:t>, and </a:t>
            </a:r>
            <a:r>
              <a:rPr lang="it-IT" sz="3200" dirty="0" err="1"/>
              <a:t>our</a:t>
            </a:r>
            <a:r>
              <a:rPr lang="it-IT" sz="3200" dirty="0"/>
              <a:t> </a:t>
            </a:r>
            <a:r>
              <a:rPr lang="it-IT" sz="3200" dirty="0" err="1"/>
              <a:t>region</a:t>
            </a:r>
            <a:r>
              <a:rPr lang="it-IT" sz="3200" dirty="0"/>
              <a:t> – Piedmont </a:t>
            </a:r>
            <a:r>
              <a:rPr lang="it-IT" sz="3200" dirty="0">
                <a:solidFill>
                  <a:prstClr val="black"/>
                </a:solidFill>
              </a:rPr>
              <a:t>– </a:t>
            </a:r>
            <a:r>
              <a:rPr lang="it-IT" sz="3200" dirty="0" err="1">
                <a:solidFill>
                  <a:prstClr val="black"/>
                </a:solidFill>
              </a:rPr>
              <a:t>produced</a:t>
            </a:r>
            <a:r>
              <a:rPr lang="it-IT" sz="3200" dirty="0">
                <a:solidFill>
                  <a:prstClr val="black"/>
                </a:solidFill>
              </a:rPr>
              <a:t> 2 </a:t>
            </a:r>
            <a:r>
              <a:rPr lang="it-IT" sz="3200" dirty="0" err="1" smtClean="0">
                <a:solidFill>
                  <a:prstClr val="black"/>
                </a:solidFill>
              </a:rPr>
              <a:t>million</a:t>
            </a:r>
            <a:r>
              <a:rPr lang="it-IT" sz="3200" dirty="0" smtClean="0">
                <a:solidFill>
                  <a:prstClr val="black"/>
                </a:solidFill>
              </a:rPr>
              <a:t> </a:t>
            </a:r>
            <a:r>
              <a:rPr lang="it-IT" sz="3200" dirty="0" err="1" smtClean="0">
                <a:solidFill>
                  <a:prstClr val="black"/>
                </a:solidFill>
              </a:rPr>
              <a:t>tonnes</a:t>
            </a:r>
            <a:r>
              <a:rPr lang="it-IT" sz="3200" dirty="0" smtClean="0">
                <a:solidFill>
                  <a:prstClr val="black"/>
                </a:solidFill>
              </a:rPr>
              <a:t> </a:t>
            </a:r>
            <a:r>
              <a:rPr lang="it-IT" sz="3200" dirty="0">
                <a:solidFill>
                  <a:prstClr val="black"/>
                </a:solidFill>
              </a:rPr>
              <a:t>of </a:t>
            </a:r>
            <a:r>
              <a:rPr lang="it-IT" sz="3200" dirty="0" err="1">
                <a:solidFill>
                  <a:prstClr val="black"/>
                </a:solidFill>
              </a:rPr>
              <a:t>it</a:t>
            </a:r>
            <a:r>
              <a:rPr lang="it-IT" sz="3200" dirty="0">
                <a:solidFill>
                  <a:prstClr val="black"/>
                </a:solidFill>
              </a:rPr>
              <a:t>. </a:t>
            </a:r>
          </a:p>
          <a:p>
            <a:r>
              <a:rPr lang="it-IT" sz="3200" dirty="0" err="1">
                <a:solidFill>
                  <a:prstClr val="black"/>
                </a:solidFill>
              </a:rPr>
              <a:t>We</a:t>
            </a:r>
            <a:r>
              <a:rPr lang="it-IT" sz="3200" dirty="0">
                <a:solidFill>
                  <a:prstClr val="black"/>
                </a:solidFill>
              </a:rPr>
              <a:t> </a:t>
            </a:r>
            <a:r>
              <a:rPr lang="it-IT" sz="3200" dirty="0" err="1">
                <a:solidFill>
                  <a:prstClr val="black"/>
                </a:solidFill>
              </a:rPr>
              <a:t>think</a:t>
            </a:r>
            <a:r>
              <a:rPr lang="it-IT" sz="3200" dirty="0">
                <a:solidFill>
                  <a:prstClr val="black"/>
                </a:solidFill>
              </a:rPr>
              <a:t> </a:t>
            </a:r>
            <a:r>
              <a:rPr lang="it-IT" sz="3200" dirty="0" err="1">
                <a:solidFill>
                  <a:prstClr val="black"/>
                </a:solidFill>
              </a:rPr>
              <a:t>it</a:t>
            </a:r>
            <a:r>
              <a:rPr lang="it-IT" sz="3200" dirty="0">
                <a:solidFill>
                  <a:prstClr val="black"/>
                </a:solidFill>
              </a:rPr>
              <a:t> </a:t>
            </a:r>
            <a:r>
              <a:rPr lang="it-IT" sz="3200" dirty="0" err="1">
                <a:solidFill>
                  <a:prstClr val="black"/>
                </a:solidFill>
              </a:rPr>
              <a:t>is</a:t>
            </a:r>
            <a:r>
              <a:rPr lang="it-IT" sz="3200" dirty="0">
                <a:solidFill>
                  <a:prstClr val="black"/>
                </a:solidFill>
              </a:rPr>
              <a:t> </a:t>
            </a:r>
            <a:r>
              <a:rPr lang="it-IT" sz="3200" dirty="0" err="1">
                <a:solidFill>
                  <a:prstClr val="black"/>
                </a:solidFill>
              </a:rPr>
              <a:t>not</a:t>
            </a:r>
            <a:r>
              <a:rPr lang="it-IT" sz="3200" dirty="0">
                <a:solidFill>
                  <a:prstClr val="black"/>
                </a:solidFill>
              </a:rPr>
              <a:t> a small </a:t>
            </a:r>
            <a:r>
              <a:rPr lang="it-IT" sz="3200" dirty="0" err="1">
                <a:solidFill>
                  <a:prstClr val="black"/>
                </a:solidFill>
              </a:rPr>
              <a:t>quantity</a:t>
            </a:r>
            <a:r>
              <a:rPr lang="it-IT" sz="3200" dirty="0">
                <a:solidFill>
                  <a:prstClr val="black"/>
                </a:solidFill>
              </a:rPr>
              <a:t>!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97559749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IS THERE ANY RUBBISH DUMP OR RECYCLING PLANT NEAR WHERE YOU LIVE?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 err="1"/>
              <a:t>Sadly</a:t>
            </a:r>
            <a:r>
              <a:rPr lang="it-IT" sz="3600" dirty="0"/>
              <a:t>, </a:t>
            </a:r>
            <a:r>
              <a:rPr lang="it-IT" sz="3600" dirty="0" err="1"/>
              <a:t>we</a:t>
            </a:r>
            <a:r>
              <a:rPr lang="it-IT" sz="3600" dirty="0"/>
              <a:t> </a:t>
            </a:r>
            <a:r>
              <a:rPr lang="it-IT" sz="3600" dirty="0" err="1"/>
              <a:t>didn’t</a:t>
            </a:r>
            <a:r>
              <a:rPr lang="it-IT" sz="3600" dirty="0"/>
              <a:t> </a:t>
            </a:r>
            <a:r>
              <a:rPr lang="it-IT" sz="3600" dirty="0" err="1"/>
              <a:t>find</a:t>
            </a:r>
            <a:r>
              <a:rPr lang="it-IT" sz="3600" dirty="0"/>
              <a:t> </a:t>
            </a:r>
            <a:r>
              <a:rPr lang="it-IT" sz="3600" dirty="0" err="1"/>
              <a:t>any</a:t>
            </a:r>
            <a:r>
              <a:rPr lang="it-IT" sz="3600" dirty="0"/>
              <a:t> </a:t>
            </a:r>
            <a:r>
              <a:rPr lang="it-IT" sz="3600" dirty="0" err="1"/>
              <a:t>recycling</a:t>
            </a:r>
            <a:r>
              <a:rPr lang="it-IT" sz="3600" dirty="0"/>
              <a:t> </a:t>
            </a:r>
            <a:r>
              <a:rPr lang="it-IT" sz="3600" dirty="0" err="1"/>
              <a:t>plants</a:t>
            </a:r>
            <a:r>
              <a:rPr lang="it-IT" sz="3600" dirty="0"/>
              <a:t> in </a:t>
            </a:r>
            <a:r>
              <a:rPr lang="it-IT" sz="3600" dirty="0" err="1"/>
              <a:t>our</a:t>
            </a:r>
            <a:r>
              <a:rPr lang="it-IT" sz="3600" dirty="0"/>
              <a:t> area, </a:t>
            </a:r>
            <a:r>
              <a:rPr lang="it-IT" sz="3600" dirty="0" err="1"/>
              <a:t>but</a:t>
            </a:r>
            <a:r>
              <a:rPr lang="it-IT" sz="3600" dirty="0"/>
              <a:t> </a:t>
            </a:r>
            <a:r>
              <a:rPr lang="it-IT" sz="3600" dirty="0" err="1"/>
              <a:t>there</a:t>
            </a:r>
            <a:r>
              <a:rPr lang="it-IT" sz="3600" dirty="0"/>
              <a:t> are </a:t>
            </a:r>
            <a:r>
              <a:rPr lang="it-IT" sz="3600" dirty="0" err="1"/>
              <a:t>seven</a:t>
            </a:r>
            <a:r>
              <a:rPr lang="it-IT" sz="3600" dirty="0"/>
              <a:t> </a:t>
            </a:r>
            <a:r>
              <a:rPr lang="it-IT" sz="3600" dirty="0" err="1"/>
              <a:t>rubbish</a:t>
            </a:r>
            <a:r>
              <a:rPr lang="it-IT" sz="3600" dirty="0"/>
              <a:t> </a:t>
            </a:r>
            <a:r>
              <a:rPr lang="it-IT" sz="3600" dirty="0" err="1" smtClean="0"/>
              <a:t>dumps</a:t>
            </a:r>
            <a:r>
              <a:rPr lang="it-IT" sz="3600" dirty="0" smtClean="0"/>
              <a:t>, </a:t>
            </a:r>
            <a:r>
              <a:rPr lang="it-IT" sz="3600" dirty="0" err="1"/>
              <a:t>but</a:t>
            </a:r>
            <a:r>
              <a:rPr lang="it-IT" sz="3600" dirty="0"/>
              <a:t> the </a:t>
            </a:r>
            <a:r>
              <a:rPr lang="it-IT" sz="3600" dirty="0" err="1"/>
              <a:t>main</a:t>
            </a:r>
            <a:r>
              <a:rPr lang="it-IT" sz="3600" dirty="0"/>
              <a:t> </a:t>
            </a:r>
            <a:r>
              <a:rPr lang="it-IT" sz="3600" dirty="0" err="1"/>
              <a:t>ones</a:t>
            </a:r>
            <a:r>
              <a:rPr lang="it-IT" sz="3600" dirty="0"/>
              <a:t> are </a:t>
            </a:r>
            <a:r>
              <a:rPr lang="it-IT" sz="3600" dirty="0" err="1"/>
              <a:t>four</a:t>
            </a:r>
            <a:r>
              <a:rPr lang="it-IT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1411656"/>
      </p:ext>
    </p:extLst>
  </p:cSld>
  <p:clrMapOvr>
    <a:masterClrMapping/>
  </p:clrMapOvr>
  <p:transition xmlns:p14="http://schemas.microsoft.com/office/powerpoint/2010/main"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RUBBISH DUMPS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24127" y="1778924"/>
            <a:ext cx="4754880" cy="4530436"/>
          </a:xfrm>
        </p:spPr>
        <p:txBody>
          <a:bodyPr/>
          <a:lstStyle/>
          <a:p>
            <a:pPr marL="0" indent="0">
              <a:buNone/>
            </a:pP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list of the </a:t>
            </a:r>
            <a:r>
              <a:rPr lang="it-IT" dirty="0" err="1"/>
              <a:t>rubbish</a:t>
            </a:r>
            <a:r>
              <a:rPr lang="it-IT" dirty="0"/>
              <a:t> </a:t>
            </a:r>
            <a:r>
              <a:rPr lang="it-IT" dirty="0" err="1"/>
              <a:t>dumps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found</a:t>
            </a:r>
            <a:r>
              <a:rPr lang="it-IT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it-IT" i="1" dirty="0"/>
              <a:t>Siderurgica </a:t>
            </a:r>
            <a:r>
              <a:rPr lang="it-IT" i="1" dirty="0" err="1"/>
              <a:t>Gilardenghi</a:t>
            </a:r>
            <a:r>
              <a:rPr lang="it-IT" dirty="0"/>
              <a:t>, 95, s. s. per Voghera    15057 Tortona</a:t>
            </a:r>
          </a:p>
          <a:p>
            <a:pPr marL="457200" indent="-457200">
              <a:buFont typeface="+mj-lt"/>
              <a:buAutoNum type="arabicPeriod"/>
            </a:pPr>
            <a:r>
              <a:rPr lang="it-IT" i="1" dirty="0" err="1"/>
              <a:t>Ediliziambiente</a:t>
            </a:r>
            <a:r>
              <a:rPr lang="it-IT" i="1" dirty="0"/>
              <a:t> Bonanno </a:t>
            </a:r>
            <a:r>
              <a:rPr lang="it-IT" i="1" dirty="0" err="1"/>
              <a:t>s.r.l</a:t>
            </a:r>
            <a:r>
              <a:rPr lang="it-IT" dirty="0"/>
              <a:t>, 55, v. Costanza   15100 Alessandria </a:t>
            </a:r>
          </a:p>
          <a:p>
            <a:pPr marL="457200" indent="-457200">
              <a:buFont typeface="+mj-lt"/>
              <a:buAutoNum type="arabicPeriod"/>
            </a:pPr>
            <a:r>
              <a:rPr lang="it-IT" i="1" dirty="0"/>
              <a:t>Cosmo </a:t>
            </a:r>
            <a:r>
              <a:rPr lang="it-IT" i="1" dirty="0" err="1"/>
              <a:t>s.p.a.</a:t>
            </a:r>
            <a:r>
              <a:rPr lang="it-IT" i="1" dirty="0"/>
              <a:t>, </a:t>
            </a:r>
            <a:r>
              <a:rPr lang="it-IT" dirty="0"/>
              <a:t>45/c, v. Grandi    15033 Casale Monferrato</a:t>
            </a:r>
          </a:p>
          <a:p>
            <a:pPr marL="457200" indent="-457200">
              <a:buFont typeface="+mj-lt"/>
              <a:buAutoNum type="arabicPeriod"/>
            </a:pPr>
            <a:r>
              <a:rPr lang="it-IT" i="1" dirty="0"/>
              <a:t>Augusto s.r.l., </a:t>
            </a:r>
            <a:r>
              <a:rPr lang="it-IT" dirty="0"/>
              <a:t>6, v. Trattato di Parigi 15067 Novi </a:t>
            </a:r>
            <a:r>
              <a:rPr lang="it-IT" dirty="0" err="1"/>
              <a:t>Ligurw</a:t>
            </a:r>
            <a:endParaRPr lang="it-IT" dirty="0"/>
          </a:p>
          <a:p>
            <a:pPr marL="457200" indent="-457200">
              <a:buFont typeface="+mj-lt"/>
              <a:buAutoNum type="arabicPeriod"/>
            </a:pPr>
            <a:endParaRPr lang="it-IT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55042" y="1778924"/>
            <a:ext cx="4363922" cy="4509386"/>
          </a:xfrm>
        </p:spPr>
      </p:pic>
    </p:spTree>
    <p:extLst>
      <p:ext uri="{BB962C8B-B14F-4D97-AF65-F5344CB8AC3E}">
        <p14:creationId xmlns:p14="http://schemas.microsoft.com/office/powerpoint/2010/main" val="3820287889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DO YOU THINK YOUR AREA IS CLEAN?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We</a:t>
            </a:r>
            <a:r>
              <a:rPr lang="it-IT" sz="2800" dirty="0"/>
              <a:t> </a:t>
            </a:r>
            <a:r>
              <a:rPr lang="it-IT" sz="2800" dirty="0" err="1"/>
              <a:t>all</a:t>
            </a:r>
            <a:r>
              <a:rPr lang="it-IT" sz="2800" dirty="0"/>
              <a:t> </a:t>
            </a:r>
            <a:r>
              <a:rPr lang="it-IT" sz="2800" dirty="0" err="1"/>
              <a:t>agree</a:t>
            </a:r>
            <a:r>
              <a:rPr lang="it-IT" sz="2800" dirty="0"/>
              <a:t>: </a:t>
            </a:r>
            <a:r>
              <a:rPr lang="it-IT" sz="2800" dirty="0" err="1"/>
              <a:t>our</a:t>
            </a:r>
            <a:r>
              <a:rPr lang="it-IT" sz="2800" dirty="0"/>
              <a:t> area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quite</a:t>
            </a:r>
            <a:r>
              <a:rPr lang="it-IT" sz="2800" dirty="0"/>
              <a:t> </a:t>
            </a:r>
            <a:r>
              <a:rPr lang="it-IT" sz="2800" dirty="0" err="1"/>
              <a:t>clean</a:t>
            </a:r>
            <a:r>
              <a:rPr lang="it-IT" sz="2800" dirty="0"/>
              <a:t> </a:t>
            </a:r>
            <a:r>
              <a:rPr lang="it-IT" sz="2800" dirty="0" err="1"/>
              <a:t>because</a:t>
            </a:r>
            <a:r>
              <a:rPr lang="it-IT" sz="2800" dirty="0"/>
              <a:t> </a:t>
            </a:r>
            <a:r>
              <a:rPr lang="it-IT" sz="2800" dirty="0" err="1"/>
              <a:t>there</a:t>
            </a:r>
            <a:r>
              <a:rPr lang="it-IT" sz="2800" dirty="0"/>
              <a:t> are </a:t>
            </a:r>
            <a:r>
              <a:rPr lang="it-IT" sz="2800" dirty="0" err="1"/>
              <a:t>many</a:t>
            </a:r>
            <a:r>
              <a:rPr lang="it-IT" sz="2800" dirty="0"/>
              <a:t> </a:t>
            </a:r>
            <a:r>
              <a:rPr lang="it-IT" sz="2800" dirty="0" err="1"/>
              <a:t>bins</a:t>
            </a:r>
            <a:r>
              <a:rPr lang="it-IT" sz="2800" dirty="0"/>
              <a:t> in the </a:t>
            </a:r>
            <a:r>
              <a:rPr lang="it-IT" sz="2800" dirty="0" err="1"/>
              <a:t>streets</a:t>
            </a:r>
            <a:r>
              <a:rPr lang="it-IT" sz="2800" dirty="0"/>
              <a:t>, </a:t>
            </a:r>
            <a:r>
              <a:rPr lang="it-IT" sz="2800" dirty="0" err="1"/>
              <a:t>even</a:t>
            </a:r>
            <a:r>
              <a:rPr lang="it-IT" sz="2800" dirty="0"/>
              <a:t> </a:t>
            </a:r>
            <a:r>
              <a:rPr lang="it-IT" sz="2800" dirty="0" err="1"/>
              <a:t>if</a:t>
            </a:r>
            <a:r>
              <a:rPr lang="it-IT" sz="2800" dirty="0"/>
              <a:t> </a:t>
            </a:r>
            <a:r>
              <a:rPr lang="it-IT" sz="2800" dirty="0" err="1"/>
              <a:t>sometimes</a:t>
            </a:r>
            <a:r>
              <a:rPr lang="it-IT" sz="2800" dirty="0"/>
              <a:t> </a:t>
            </a:r>
            <a:r>
              <a:rPr lang="it-IT" sz="2800" dirty="0" err="1"/>
              <a:t>we</a:t>
            </a:r>
            <a:r>
              <a:rPr lang="it-IT" sz="2800" dirty="0"/>
              <a:t> </a:t>
            </a:r>
            <a:r>
              <a:rPr lang="it-IT" sz="2800" dirty="0" err="1" smtClean="0"/>
              <a:t>find</a:t>
            </a:r>
            <a:r>
              <a:rPr lang="it-IT" sz="2800" dirty="0" smtClean="0"/>
              <a:t> </a:t>
            </a:r>
            <a:r>
              <a:rPr lang="it-IT" sz="2800" dirty="0"/>
              <a:t>some </a:t>
            </a:r>
            <a:r>
              <a:rPr lang="it-IT" sz="2800" dirty="0" err="1"/>
              <a:t>plastic</a:t>
            </a:r>
            <a:r>
              <a:rPr lang="it-IT" sz="2800" dirty="0"/>
              <a:t> </a:t>
            </a:r>
            <a:r>
              <a:rPr lang="it-IT" sz="2800" dirty="0" err="1"/>
              <a:t>wraps</a:t>
            </a:r>
            <a:r>
              <a:rPr lang="it-IT" sz="2800" dirty="0"/>
              <a:t> or some </a:t>
            </a:r>
            <a:r>
              <a:rPr lang="it-IT" sz="2800" dirty="0" err="1"/>
              <a:t>cans</a:t>
            </a:r>
            <a:r>
              <a:rPr lang="it-IT" sz="2800" dirty="0"/>
              <a:t> on the </a:t>
            </a:r>
            <a:r>
              <a:rPr lang="it-IT" sz="2800" dirty="0" err="1"/>
              <a:t>ground</a:t>
            </a:r>
            <a:r>
              <a:rPr lang="it-IT" sz="2800" dirty="0"/>
              <a:t> </a:t>
            </a:r>
            <a:r>
              <a:rPr lang="it-IT" sz="2800" dirty="0" err="1"/>
              <a:t>because</a:t>
            </a:r>
            <a:r>
              <a:rPr lang="it-IT" sz="2800" dirty="0"/>
              <a:t> some </a:t>
            </a:r>
            <a:r>
              <a:rPr lang="it-IT" sz="2800" dirty="0" err="1"/>
              <a:t>people</a:t>
            </a:r>
            <a:r>
              <a:rPr lang="it-IT" sz="2800" dirty="0"/>
              <a:t> </a:t>
            </a:r>
            <a:r>
              <a:rPr lang="it-IT" sz="2800" dirty="0" err="1"/>
              <a:t>don’t</a:t>
            </a:r>
            <a:r>
              <a:rPr lang="it-IT" sz="2800" dirty="0"/>
              <a:t> care </a:t>
            </a:r>
            <a:r>
              <a:rPr lang="it-IT" sz="2800" dirty="0" err="1"/>
              <a:t>very</a:t>
            </a:r>
            <a:r>
              <a:rPr lang="it-IT" sz="2800" dirty="0"/>
              <a:t> </a:t>
            </a:r>
            <a:r>
              <a:rPr lang="it-IT" sz="2800" dirty="0" err="1"/>
              <a:t>much</a:t>
            </a:r>
            <a:r>
              <a:rPr lang="it-IT" sz="2800" dirty="0"/>
              <a:t> </a:t>
            </a:r>
            <a:r>
              <a:rPr lang="it-IT" sz="2800" dirty="0" err="1"/>
              <a:t>about</a:t>
            </a:r>
            <a:r>
              <a:rPr lang="it-IT" sz="2800" dirty="0"/>
              <a:t> the </a:t>
            </a:r>
            <a:r>
              <a:rPr lang="it-IT" sz="2800" dirty="0" err="1"/>
              <a:t>enviroment</a:t>
            </a:r>
            <a:r>
              <a:rPr lang="it-IT" sz="2800" dirty="0"/>
              <a:t>, so </a:t>
            </a:r>
            <a:r>
              <a:rPr lang="it-IT" sz="2800" dirty="0" err="1"/>
              <a:t>they</a:t>
            </a:r>
            <a:r>
              <a:rPr lang="it-IT" sz="2800" dirty="0"/>
              <a:t> </a:t>
            </a:r>
            <a:r>
              <a:rPr lang="it-IT" sz="2800" dirty="0" err="1"/>
              <a:t>throw</a:t>
            </a:r>
            <a:r>
              <a:rPr lang="it-IT" sz="2800" dirty="0"/>
              <a:t> </a:t>
            </a:r>
            <a:r>
              <a:rPr lang="it-IT" sz="2800" dirty="0" err="1"/>
              <a:t>away</a:t>
            </a:r>
            <a:r>
              <a:rPr lang="it-IT" sz="2800" dirty="0"/>
              <a:t> </a:t>
            </a:r>
            <a:r>
              <a:rPr lang="it-IT" sz="2800" dirty="0" err="1"/>
              <a:t>what</a:t>
            </a:r>
            <a:r>
              <a:rPr lang="it-IT" sz="2800" dirty="0"/>
              <a:t> </a:t>
            </a:r>
            <a:r>
              <a:rPr lang="it-IT" sz="2800" dirty="0" err="1"/>
              <a:t>they</a:t>
            </a:r>
            <a:r>
              <a:rPr lang="it-IT" sz="2800" dirty="0"/>
              <a:t> </a:t>
            </a:r>
            <a:r>
              <a:rPr lang="it-IT" sz="2800" dirty="0" err="1"/>
              <a:t>don’t</a:t>
            </a:r>
            <a:r>
              <a:rPr lang="it-IT" sz="2800" dirty="0"/>
              <a:t> </a:t>
            </a:r>
            <a:r>
              <a:rPr lang="it-IT" sz="2800" dirty="0" err="1"/>
              <a:t>need</a:t>
            </a:r>
            <a:r>
              <a:rPr lang="it-IT" sz="2800" dirty="0"/>
              <a:t> </a:t>
            </a:r>
            <a:r>
              <a:rPr lang="it-IT" sz="2800" dirty="0" err="1"/>
              <a:t>anymore</a:t>
            </a:r>
            <a:r>
              <a:rPr lang="it-IT" sz="2800" dirty="0"/>
              <a:t> on the </a:t>
            </a:r>
            <a:r>
              <a:rPr lang="it-IT" sz="2800" dirty="0" err="1"/>
              <a:t>ground</a:t>
            </a:r>
            <a:r>
              <a:rPr lang="it-IT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0848951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WHY PEOPLE USE AND DON’T USE BINS?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000" dirty="0"/>
              <a:t>WE THIINK PEOPLE USE BINS BECAUSE…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…</a:t>
            </a:r>
            <a:r>
              <a:rPr lang="it-IT" sz="2800" dirty="0" err="1"/>
              <a:t>they</a:t>
            </a:r>
            <a:r>
              <a:rPr lang="it-IT" sz="2800" dirty="0"/>
              <a:t> </a:t>
            </a:r>
            <a:r>
              <a:rPr lang="it-IT" sz="2800" dirty="0" err="1"/>
              <a:t>think</a:t>
            </a:r>
            <a:r>
              <a:rPr lang="it-IT" sz="2800" dirty="0"/>
              <a:t> the </a:t>
            </a:r>
            <a:r>
              <a:rPr lang="it-IT" sz="2800" dirty="0" err="1"/>
              <a:t>enviroment</a:t>
            </a:r>
            <a:r>
              <a:rPr lang="it-IT" sz="2800" dirty="0"/>
              <a:t>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important</a:t>
            </a:r>
            <a:r>
              <a:rPr lang="it-IT" sz="2800" dirty="0"/>
              <a:t>, and </a:t>
            </a:r>
            <a:r>
              <a:rPr lang="it-IT" sz="2800" dirty="0" err="1"/>
              <a:t>maybe</a:t>
            </a:r>
            <a:r>
              <a:rPr lang="it-IT" sz="2800" dirty="0"/>
              <a:t> </a:t>
            </a:r>
            <a:r>
              <a:rPr lang="it-IT" sz="2800" dirty="0" err="1"/>
              <a:t>they</a:t>
            </a:r>
            <a:r>
              <a:rPr lang="it-IT" sz="2800" dirty="0"/>
              <a:t> are </a:t>
            </a:r>
            <a:r>
              <a:rPr lang="it-IT" sz="2800" dirty="0" err="1"/>
              <a:t>worried</a:t>
            </a:r>
            <a:r>
              <a:rPr lang="it-IT" sz="2800" dirty="0"/>
              <a:t> </a:t>
            </a:r>
            <a:r>
              <a:rPr lang="it-IT" sz="2800" dirty="0" err="1"/>
              <a:t>about</a:t>
            </a:r>
            <a:r>
              <a:rPr lang="it-IT" sz="2800" dirty="0"/>
              <a:t> the </a:t>
            </a:r>
            <a:r>
              <a:rPr lang="it-IT" sz="2800" dirty="0" err="1"/>
              <a:t>effects</a:t>
            </a:r>
            <a:r>
              <a:rPr lang="it-IT" sz="2800" dirty="0"/>
              <a:t> on the </a:t>
            </a:r>
            <a:r>
              <a:rPr lang="it-IT" sz="2800" dirty="0" err="1"/>
              <a:t>humans</a:t>
            </a:r>
            <a:r>
              <a:rPr lang="it-IT" sz="2800" dirty="0"/>
              <a:t>’ or </a:t>
            </a:r>
            <a:r>
              <a:rPr lang="it-IT" sz="2800" dirty="0" err="1"/>
              <a:t>animals</a:t>
            </a:r>
            <a:r>
              <a:rPr lang="it-IT" sz="2800" dirty="0"/>
              <a:t>’ </a:t>
            </a:r>
            <a:r>
              <a:rPr lang="it-IT" sz="2800" dirty="0" err="1"/>
              <a:t>health</a:t>
            </a:r>
            <a:r>
              <a:rPr lang="it-IT" sz="2800" dirty="0"/>
              <a:t> </a:t>
            </a:r>
            <a:r>
              <a:rPr lang="it-IT" sz="2800" dirty="0" err="1"/>
              <a:t>if</a:t>
            </a:r>
            <a:r>
              <a:rPr lang="it-IT" sz="2800" dirty="0"/>
              <a:t> the </a:t>
            </a:r>
            <a:r>
              <a:rPr lang="it-IT" sz="2800" dirty="0" err="1"/>
              <a:t>waste</a:t>
            </a:r>
            <a:r>
              <a:rPr lang="it-IT" sz="2800" dirty="0"/>
              <a:t>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left</a:t>
            </a:r>
            <a:r>
              <a:rPr lang="it-IT" sz="2800" dirty="0"/>
              <a:t> </a:t>
            </a:r>
            <a:r>
              <a:rPr lang="it-IT" sz="2800" dirty="0" smtClean="0"/>
              <a:t>in the </a:t>
            </a:r>
            <a:r>
              <a:rPr lang="it-IT" sz="2800" dirty="0" err="1" smtClean="0"/>
              <a:t>environment</a:t>
            </a:r>
            <a:r>
              <a:rPr lang="it-IT" sz="2800" dirty="0" smtClean="0"/>
              <a:t>. </a:t>
            </a:r>
            <a:endParaRPr lang="it-IT" sz="28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5464050" cy="822960"/>
          </a:xfrm>
        </p:spPr>
        <p:txBody>
          <a:bodyPr>
            <a:normAutofit/>
          </a:bodyPr>
          <a:lstStyle/>
          <a:p>
            <a:r>
              <a:rPr lang="it-IT" sz="2000" dirty="0"/>
              <a:t>WE THINK PEOPLE DON’T USE BINS BECAUSE…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…</a:t>
            </a:r>
            <a:r>
              <a:rPr lang="it-IT" sz="2800" dirty="0" err="1"/>
              <a:t>they</a:t>
            </a:r>
            <a:r>
              <a:rPr lang="it-IT" sz="2800" dirty="0"/>
              <a:t> </a:t>
            </a:r>
            <a:r>
              <a:rPr lang="it-IT" sz="2800" dirty="0" err="1"/>
              <a:t>don’t</a:t>
            </a:r>
            <a:r>
              <a:rPr lang="it-IT" sz="2800" dirty="0"/>
              <a:t> care </a:t>
            </a:r>
            <a:r>
              <a:rPr lang="it-IT" sz="2800" dirty="0" err="1"/>
              <a:t>about</a:t>
            </a:r>
            <a:r>
              <a:rPr lang="it-IT" sz="2800" dirty="0"/>
              <a:t> the </a:t>
            </a:r>
            <a:r>
              <a:rPr lang="it-IT" sz="2800" dirty="0" err="1"/>
              <a:t>enviroment</a:t>
            </a:r>
            <a:r>
              <a:rPr lang="it-IT" sz="2800" dirty="0"/>
              <a:t> and </a:t>
            </a:r>
            <a:r>
              <a:rPr lang="it-IT" sz="2800" dirty="0" err="1"/>
              <a:t>they</a:t>
            </a:r>
            <a:r>
              <a:rPr lang="it-IT" sz="2800" dirty="0"/>
              <a:t> </a:t>
            </a:r>
            <a:r>
              <a:rPr lang="it-IT" sz="2800" dirty="0" err="1"/>
              <a:t>throw</a:t>
            </a:r>
            <a:r>
              <a:rPr lang="it-IT" sz="2800" dirty="0"/>
              <a:t> </a:t>
            </a:r>
            <a:r>
              <a:rPr lang="it-IT" sz="2800" dirty="0" err="1"/>
              <a:t>waste</a:t>
            </a:r>
            <a:r>
              <a:rPr lang="it-IT" sz="2800" dirty="0"/>
              <a:t> </a:t>
            </a:r>
            <a:r>
              <a:rPr lang="it-IT" sz="2800" dirty="0" err="1"/>
              <a:t>away</a:t>
            </a:r>
            <a:r>
              <a:rPr lang="it-IT" sz="2800" dirty="0"/>
              <a:t> </a:t>
            </a:r>
            <a:r>
              <a:rPr lang="it-IT" sz="2800" dirty="0" err="1"/>
              <a:t>wherever</a:t>
            </a:r>
            <a:r>
              <a:rPr lang="it-IT" sz="2800" dirty="0"/>
              <a:t> </a:t>
            </a:r>
            <a:r>
              <a:rPr lang="it-IT" sz="2800" dirty="0" err="1"/>
              <a:t>they</a:t>
            </a:r>
            <a:r>
              <a:rPr lang="it-IT" sz="2800" dirty="0"/>
              <a:t> </a:t>
            </a:r>
            <a:r>
              <a:rPr lang="it-IT" sz="2800" dirty="0" err="1"/>
              <a:t>want</a:t>
            </a:r>
            <a:r>
              <a:rPr lang="it-IT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5554368"/>
      </p:ext>
    </p:extLst>
  </p:cSld>
  <p:clrMapOvr>
    <a:masterClrMapping/>
  </p:clrMapOvr>
  <p:transition xmlns:p14="http://schemas.microsoft.com/office/powerpoint/2010/main"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205937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IF PEOPLE DON’T USE BINS, WHAT COULD YOU TELL THEM TO </a:t>
            </a:r>
            <a:r>
              <a:rPr lang="it-IT" dirty="0" smtClean="0"/>
              <a:t>ENCOURAGE </a:t>
            </a:r>
            <a:r>
              <a:rPr lang="it-IT" dirty="0" err="1" smtClean="0"/>
              <a:t>Them</a:t>
            </a:r>
            <a:r>
              <a:rPr lang="it-IT" dirty="0" smtClean="0"/>
              <a:t> TO </a:t>
            </a:r>
            <a:r>
              <a:rPr lang="it-IT" dirty="0"/>
              <a:t>USE </a:t>
            </a:r>
            <a:r>
              <a:rPr lang="it-IT" dirty="0" err="1" smtClean="0"/>
              <a:t>bins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800" dirty="0" smtClean="0"/>
          </a:p>
          <a:p>
            <a:endParaRPr lang="it-IT" sz="2800" dirty="0"/>
          </a:p>
          <a:p>
            <a:r>
              <a:rPr lang="it-IT" sz="2800" dirty="0" err="1" smtClean="0"/>
              <a:t>We</a:t>
            </a:r>
            <a:r>
              <a:rPr lang="it-IT" sz="2800" dirty="0" smtClean="0"/>
              <a:t> </a:t>
            </a:r>
            <a:r>
              <a:rPr lang="it-IT" sz="2800" dirty="0" err="1"/>
              <a:t>could</a:t>
            </a:r>
            <a:r>
              <a:rPr lang="it-IT" sz="2800" dirty="0"/>
              <a:t> </a:t>
            </a:r>
            <a:r>
              <a:rPr lang="it-IT" sz="2800" dirty="0" err="1"/>
              <a:t>tell</a:t>
            </a:r>
            <a:r>
              <a:rPr lang="it-IT" sz="2800" dirty="0"/>
              <a:t> </a:t>
            </a:r>
            <a:r>
              <a:rPr lang="it-IT" sz="2800" dirty="0" err="1"/>
              <a:t>them</a:t>
            </a:r>
            <a:r>
              <a:rPr lang="it-IT" sz="2800" dirty="0"/>
              <a:t> </a:t>
            </a:r>
            <a:r>
              <a:rPr lang="it-IT" sz="2800" dirty="0" err="1" smtClean="0"/>
              <a:t>about</a:t>
            </a:r>
            <a:r>
              <a:rPr lang="it-IT" sz="2800" dirty="0" smtClean="0"/>
              <a:t> the </a:t>
            </a:r>
            <a:r>
              <a:rPr lang="it-IT" sz="2800" dirty="0" err="1"/>
              <a:t>problems</a:t>
            </a:r>
            <a:r>
              <a:rPr lang="it-IT" sz="2800" dirty="0"/>
              <a:t> of </a:t>
            </a:r>
            <a:r>
              <a:rPr lang="it-IT" sz="2800" dirty="0" err="1"/>
              <a:t>pollution</a:t>
            </a:r>
            <a:r>
              <a:rPr lang="it-IT" sz="2800" dirty="0"/>
              <a:t> in the world and show </a:t>
            </a:r>
            <a:r>
              <a:rPr lang="it-IT" sz="2800" dirty="0" err="1"/>
              <a:t>them</a:t>
            </a:r>
            <a:r>
              <a:rPr lang="it-IT" sz="2800" dirty="0"/>
              <a:t> </a:t>
            </a:r>
            <a:r>
              <a:rPr lang="it-IT" sz="2800" dirty="0" err="1"/>
              <a:t>pictures</a:t>
            </a:r>
            <a:r>
              <a:rPr lang="it-IT" sz="2800" dirty="0"/>
              <a:t> </a:t>
            </a:r>
            <a:r>
              <a:rPr lang="it-IT" sz="2800" dirty="0" smtClean="0"/>
              <a:t>of </a:t>
            </a:r>
            <a:r>
              <a:rPr lang="it-IT" sz="2800" dirty="0"/>
              <a:t>nature, </a:t>
            </a:r>
            <a:r>
              <a:rPr lang="it-IT" sz="2800" dirty="0" err="1"/>
              <a:t>damaged</a:t>
            </a:r>
            <a:r>
              <a:rPr lang="it-IT" sz="2800" dirty="0"/>
              <a:t> </a:t>
            </a:r>
            <a:r>
              <a:rPr lang="it-IT" sz="2800" dirty="0" smtClean="0"/>
              <a:t>by </a:t>
            </a:r>
            <a:r>
              <a:rPr lang="it-IT" sz="2800" dirty="0"/>
              <a:t>the trash, and first of </a:t>
            </a:r>
            <a:r>
              <a:rPr lang="it-IT" sz="2800" dirty="0" err="1"/>
              <a:t>all</a:t>
            </a:r>
            <a:r>
              <a:rPr lang="it-IT" sz="2800" dirty="0"/>
              <a:t> </a:t>
            </a:r>
            <a:r>
              <a:rPr lang="it-IT" sz="2800" dirty="0" err="1"/>
              <a:t>we</a:t>
            </a:r>
            <a:r>
              <a:rPr lang="it-IT" sz="2800" dirty="0"/>
              <a:t> </a:t>
            </a:r>
            <a:r>
              <a:rPr lang="it-IT" sz="2800" dirty="0" err="1"/>
              <a:t>should</a:t>
            </a:r>
            <a:r>
              <a:rPr lang="it-IT" sz="2800" dirty="0"/>
              <a:t> </a:t>
            </a:r>
            <a:r>
              <a:rPr lang="it-IT" sz="2800" dirty="0" err="1"/>
              <a:t>encourage</a:t>
            </a:r>
            <a:r>
              <a:rPr lang="it-IT" sz="2800" dirty="0"/>
              <a:t> </a:t>
            </a:r>
            <a:r>
              <a:rPr lang="it-IT" sz="2800" dirty="0" err="1"/>
              <a:t>them</a:t>
            </a:r>
            <a:r>
              <a:rPr lang="it-IT" sz="2800" dirty="0"/>
              <a:t> to use </a:t>
            </a:r>
            <a:r>
              <a:rPr lang="it-IT" sz="2800" dirty="0" err="1"/>
              <a:t>bins</a:t>
            </a:r>
            <a:r>
              <a:rPr lang="it-IT" sz="2800" dirty="0"/>
              <a:t> in </a:t>
            </a:r>
            <a:r>
              <a:rPr lang="it-IT" sz="2800" dirty="0" err="1"/>
              <a:t>their</a:t>
            </a:r>
            <a:r>
              <a:rPr lang="it-IT" sz="2800" dirty="0"/>
              <a:t> </a:t>
            </a:r>
            <a:r>
              <a:rPr lang="it-IT" sz="2800" dirty="0" err="1"/>
              <a:t>houses</a:t>
            </a:r>
            <a:r>
              <a:rPr lang="it-IT" sz="2800" dirty="0"/>
              <a:t> and to </a:t>
            </a:r>
            <a:r>
              <a:rPr lang="it-IT" sz="2800" dirty="0" err="1"/>
              <a:t>recycle</a:t>
            </a:r>
            <a:r>
              <a:rPr lang="it-IT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8410113"/>
      </p:ext>
    </p:extLst>
  </p:cSld>
  <p:clrMapOvr>
    <a:masterClrMapping/>
  </p:clrMapOvr>
  <p:transition xmlns:p14="http://schemas.microsoft.com/office/powerpoint/2010/main"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Let’s</a:t>
            </a:r>
            <a:r>
              <a:rPr lang="it-IT" dirty="0"/>
              <a:t> talk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/>
              <a:t>bins</a:t>
            </a:r>
            <a:r>
              <a:rPr lang="it-IT" dirty="0"/>
              <a:t> and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home!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DO YOU SEPARATE YOUR WASTE? HOW IT IS SEPARATED?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it-IT" dirty="0"/>
              <a:t>At home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three</a:t>
            </a:r>
            <a:r>
              <a:rPr lang="it-IT" dirty="0"/>
              <a:t> </a:t>
            </a:r>
            <a:r>
              <a:rPr lang="it-IT" dirty="0" err="1"/>
              <a:t>bins</a:t>
            </a:r>
            <a:r>
              <a:rPr lang="it-IT" dirty="0"/>
              <a:t>;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located</a:t>
            </a:r>
            <a:r>
              <a:rPr lang="it-IT" dirty="0"/>
              <a:t> in the </a:t>
            </a:r>
            <a:r>
              <a:rPr lang="it-IT" dirty="0" err="1"/>
              <a:t>kitchen</a:t>
            </a:r>
            <a:r>
              <a:rPr lang="it-IT" dirty="0"/>
              <a:t> and the </a:t>
            </a:r>
            <a:r>
              <a:rPr lang="it-IT" dirty="0" err="1"/>
              <a:t>others</a:t>
            </a:r>
            <a:r>
              <a:rPr lang="it-IT" dirty="0"/>
              <a:t> are </a:t>
            </a:r>
            <a:r>
              <a:rPr lang="it-IT" dirty="0" err="1" smtClean="0"/>
              <a:t>outside</a:t>
            </a:r>
            <a:r>
              <a:rPr lang="it-IT" dirty="0" smtClean="0"/>
              <a:t>. </a:t>
            </a:r>
            <a:r>
              <a:rPr lang="it-IT" dirty="0" err="1"/>
              <a:t>We</a:t>
            </a:r>
            <a:r>
              <a:rPr lang="it-IT" dirty="0"/>
              <a:t> put the </a:t>
            </a:r>
            <a:r>
              <a:rPr lang="it-IT" dirty="0" err="1"/>
              <a:t>waste</a:t>
            </a:r>
            <a:r>
              <a:rPr lang="it-IT" dirty="0"/>
              <a:t> in </a:t>
            </a:r>
            <a:r>
              <a:rPr lang="it-IT" dirty="0" err="1"/>
              <a:t>plastic</a:t>
            </a:r>
            <a:r>
              <a:rPr lang="it-IT" dirty="0"/>
              <a:t> </a:t>
            </a:r>
            <a:r>
              <a:rPr lang="it-IT" dirty="0" err="1"/>
              <a:t>bags</a:t>
            </a:r>
            <a:r>
              <a:rPr lang="it-IT" dirty="0"/>
              <a:t> and </a:t>
            </a:r>
            <a:r>
              <a:rPr lang="it-IT" dirty="0" err="1"/>
              <a:t>then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take </a:t>
            </a:r>
            <a:r>
              <a:rPr lang="it-IT" dirty="0" err="1"/>
              <a:t>them</a:t>
            </a:r>
            <a:r>
              <a:rPr lang="it-IT" dirty="0"/>
              <a:t> </a:t>
            </a:r>
            <a:r>
              <a:rPr lang="it-IT" dirty="0" smtClean="0"/>
              <a:t>to</a:t>
            </a:r>
            <a:r>
              <a:rPr lang="it-IT" dirty="0" smtClean="0"/>
              <a:t> </a:t>
            </a:r>
            <a:r>
              <a:rPr lang="it-IT" dirty="0"/>
              <a:t>the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bins</a:t>
            </a:r>
            <a:r>
              <a:rPr lang="it-IT" dirty="0"/>
              <a:t> in the </a:t>
            </a:r>
            <a:r>
              <a:rPr lang="it-IT" dirty="0" err="1"/>
              <a:t>street</a:t>
            </a:r>
            <a:r>
              <a:rPr lang="it-IT" dirty="0"/>
              <a:t> </a:t>
            </a:r>
            <a:r>
              <a:rPr lang="it-IT" dirty="0" err="1"/>
              <a:t>near</a:t>
            </a:r>
            <a:r>
              <a:rPr lang="it-IT" dirty="0"/>
              <a:t> </a:t>
            </a:r>
            <a:r>
              <a:rPr lang="it-IT" dirty="0" err="1"/>
              <a:t>our</a:t>
            </a:r>
            <a:r>
              <a:rPr lang="it-IT" dirty="0"/>
              <a:t> </a:t>
            </a:r>
            <a:r>
              <a:rPr lang="it-IT" dirty="0" err="1"/>
              <a:t>houses</a:t>
            </a:r>
            <a:r>
              <a:rPr lang="it-IT" dirty="0"/>
              <a:t>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/>
              <a:t>Glass, </a:t>
            </a:r>
            <a:r>
              <a:rPr lang="it-IT" dirty="0" err="1"/>
              <a:t>paper</a:t>
            </a:r>
            <a:r>
              <a:rPr lang="it-IT" dirty="0"/>
              <a:t> and metal are </a:t>
            </a:r>
            <a:r>
              <a:rPr lang="it-IT" dirty="0" err="1"/>
              <a:t>separated</a:t>
            </a:r>
            <a:r>
              <a:rPr lang="it-IT" dirty="0"/>
              <a:t>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paper</a:t>
            </a:r>
            <a:r>
              <a:rPr lang="it-IT" dirty="0"/>
              <a:t> and </a:t>
            </a:r>
            <a:r>
              <a:rPr lang="it-IT" dirty="0" err="1"/>
              <a:t>cardboard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collected</a:t>
            </a:r>
            <a:r>
              <a:rPr lang="it-IT" dirty="0"/>
              <a:t> </a:t>
            </a:r>
            <a:r>
              <a:rPr lang="it-IT" dirty="0" err="1"/>
              <a:t>together</a:t>
            </a:r>
            <a:r>
              <a:rPr lang="it-IT" dirty="0"/>
              <a:t>. </a:t>
            </a:r>
            <a:r>
              <a:rPr lang="it-IT" dirty="0" err="1"/>
              <a:t>We</a:t>
            </a:r>
            <a:r>
              <a:rPr lang="it-IT" dirty="0"/>
              <a:t> put </a:t>
            </a:r>
            <a:r>
              <a:rPr lang="it-IT" dirty="0" err="1"/>
              <a:t>food</a:t>
            </a:r>
            <a:r>
              <a:rPr lang="it-IT" dirty="0"/>
              <a:t> </a:t>
            </a:r>
            <a:r>
              <a:rPr lang="it-IT" dirty="0" err="1"/>
              <a:t>scraps</a:t>
            </a:r>
            <a:r>
              <a:rPr lang="it-IT" dirty="0"/>
              <a:t>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organic</a:t>
            </a:r>
            <a:r>
              <a:rPr lang="it-IT" dirty="0"/>
              <a:t> </a:t>
            </a:r>
            <a:r>
              <a:rPr lang="it-IT" dirty="0" err="1" smtClean="0"/>
              <a:t>things</a:t>
            </a:r>
            <a:r>
              <a:rPr lang="it-IT" dirty="0" smtClean="0"/>
              <a:t> </a:t>
            </a:r>
            <a:r>
              <a:rPr lang="it-IT" dirty="0" err="1"/>
              <a:t>together</a:t>
            </a:r>
            <a:r>
              <a:rPr lang="it-IT" dirty="0"/>
              <a:t>.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HOW MUCH WASTE IS PRODUCET AT HOME IN ONE WEEK?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 numCol="1"/>
          <a:lstStyle/>
          <a:p>
            <a:pPr marL="0" indent="0">
              <a:buNone/>
            </a:pPr>
            <a:r>
              <a:rPr lang="it-IT" dirty="0"/>
              <a:t>                                             </a:t>
            </a:r>
            <a:r>
              <a:rPr lang="it-IT" b="1" u="sng" dirty="0"/>
              <a:t>KG</a:t>
            </a:r>
          </a:p>
          <a:p>
            <a:pPr marL="0" indent="0">
              <a:buNone/>
            </a:pPr>
            <a:r>
              <a:rPr lang="it-IT" dirty="0"/>
              <a:t>PAPER                                    1kg</a:t>
            </a:r>
          </a:p>
          <a:p>
            <a:pPr marL="0" indent="0">
              <a:buNone/>
            </a:pPr>
            <a:r>
              <a:rPr lang="it-IT" dirty="0"/>
              <a:t>GLASS                                  500g</a:t>
            </a:r>
          </a:p>
          <a:p>
            <a:pPr marL="0" indent="0">
              <a:buNone/>
            </a:pPr>
            <a:r>
              <a:rPr lang="it-IT" dirty="0"/>
              <a:t>METAL                                  100g</a:t>
            </a:r>
          </a:p>
          <a:p>
            <a:pPr marL="0" indent="0">
              <a:buNone/>
            </a:pPr>
            <a:r>
              <a:rPr lang="it-IT" dirty="0"/>
              <a:t>PLASTICS                              150g</a:t>
            </a:r>
          </a:p>
        </p:txBody>
      </p:sp>
    </p:spTree>
    <p:extLst>
      <p:ext uri="{BB962C8B-B14F-4D97-AF65-F5344CB8AC3E}">
        <p14:creationId xmlns:p14="http://schemas.microsoft.com/office/powerpoint/2010/main" val="2181668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LET’S TALK ABOUT BINS AND WASTE AT HOME!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At home </a:t>
            </a:r>
            <a:r>
              <a:rPr lang="it-IT" sz="2400" dirty="0" err="1"/>
              <a:t>we</a:t>
            </a:r>
            <a:r>
              <a:rPr lang="it-IT" sz="2400" dirty="0"/>
              <a:t> </a:t>
            </a:r>
            <a:r>
              <a:rPr lang="it-IT" sz="2400" dirty="0" err="1"/>
              <a:t>throw</a:t>
            </a:r>
            <a:r>
              <a:rPr lang="it-IT" sz="2400" dirty="0"/>
              <a:t> </a:t>
            </a:r>
            <a:r>
              <a:rPr lang="it-IT" sz="2400" dirty="0" err="1"/>
              <a:t>away</a:t>
            </a:r>
            <a:r>
              <a:rPr lang="it-IT" sz="2400" dirty="0"/>
              <a:t> </a:t>
            </a:r>
            <a:r>
              <a:rPr lang="it-IT" sz="2400" dirty="0" err="1"/>
              <a:t>food</a:t>
            </a:r>
            <a:r>
              <a:rPr lang="it-IT" sz="2400" dirty="0"/>
              <a:t> </a:t>
            </a:r>
            <a:r>
              <a:rPr lang="it-IT" sz="2400" dirty="0" err="1"/>
              <a:t>waste</a:t>
            </a:r>
            <a:r>
              <a:rPr lang="it-IT" sz="2400" dirty="0"/>
              <a:t> in the bin </a:t>
            </a:r>
            <a:r>
              <a:rPr lang="it-IT" sz="2400" dirty="0" err="1"/>
              <a:t>we</a:t>
            </a:r>
            <a:r>
              <a:rPr lang="it-IT" sz="2400" dirty="0"/>
              <a:t> </a:t>
            </a:r>
            <a:r>
              <a:rPr lang="it-IT" sz="2400" dirty="0" err="1"/>
              <a:t>have</a:t>
            </a:r>
            <a:r>
              <a:rPr lang="it-IT" sz="2400" dirty="0"/>
              <a:t> in </a:t>
            </a:r>
            <a:r>
              <a:rPr lang="it-IT" sz="2400" dirty="0" err="1"/>
              <a:t>our</a:t>
            </a:r>
            <a:r>
              <a:rPr lang="it-IT" sz="2400" dirty="0"/>
              <a:t> </a:t>
            </a:r>
            <a:r>
              <a:rPr lang="it-IT" sz="2400" dirty="0" err="1"/>
              <a:t>kitchen</a:t>
            </a:r>
            <a:r>
              <a:rPr lang="it-IT" sz="2400" dirty="0"/>
              <a:t>. </a:t>
            </a:r>
            <a:r>
              <a:rPr lang="it-IT" sz="2400" dirty="0" err="1"/>
              <a:t>We</a:t>
            </a:r>
            <a:r>
              <a:rPr lang="it-IT" sz="2400" dirty="0"/>
              <a:t> </a:t>
            </a:r>
            <a:r>
              <a:rPr lang="it-IT" sz="2400" dirty="0" err="1"/>
              <a:t>also</a:t>
            </a:r>
            <a:r>
              <a:rPr lang="it-IT" sz="2400" dirty="0"/>
              <a:t> </a:t>
            </a:r>
            <a:r>
              <a:rPr lang="it-IT" sz="2400" dirty="0" err="1"/>
              <a:t>throw</a:t>
            </a:r>
            <a:r>
              <a:rPr lang="it-IT" sz="2400" dirty="0"/>
              <a:t> </a:t>
            </a:r>
            <a:r>
              <a:rPr lang="it-IT" sz="2400" dirty="0" err="1"/>
              <a:t>away</a:t>
            </a:r>
            <a:r>
              <a:rPr lang="it-IT" sz="2400" dirty="0"/>
              <a:t> </a:t>
            </a:r>
            <a:r>
              <a:rPr lang="it-IT" sz="2400" dirty="0" err="1"/>
              <a:t>other</a:t>
            </a:r>
            <a:r>
              <a:rPr lang="it-IT" sz="2400" dirty="0"/>
              <a:t> </a:t>
            </a:r>
            <a:r>
              <a:rPr lang="it-IT" sz="2400" dirty="0" err="1" smtClean="0"/>
              <a:t>things</a:t>
            </a:r>
            <a:r>
              <a:rPr lang="it-IT" sz="2400" dirty="0" smtClean="0"/>
              <a:t> </a:t>
            </a:r>
            <a:r>
              <a:rPr lang="it-IT" sz="2400" dirty="0" err="1"/>
              <a:t>like</a:t>
            </a:r>
            <a:r>
              <a:rPr lang="it-IT" sz="2400" dirty="0"/>
              <a:t> </a:t>
            </a:r>
            <a:r>
              <a:rPr lang="it-IT" sz="2400" dirty="0" err="1"/>
              <a:t>dirty</a:t>
            </a:r>
            <a:r>
              <a:rPr lang="it-IT" sz="2400" dirty="0"/>
              <a:t> </a:t>
            </a:r>
            <a:r>
              <a:rPr lang="it-IT" sz="2400" dirty="0" err="1"/>
              <a:t>n</a:t>
            </a:r>
            <a:r>
              <a:rPr lang="it-IT" sz="2400" dirty="0" err="1" smtClean="0"/>
              <a:t>apkins</a:t>
            </a:r>
            <a:r>
              <a:rPr lang="it-IT" sz="2400" dirty="0" smtClean="0"/>
              <a:t> </a:t>
            </a:r>
            <a:r>
              <a:rPr lang="it-IT" sz="2400" dirty="0" err="1"/>
              <a:t>because</a:t>
            </a:r>
            <a:r>
              <a:rPr lang="it-IT" sz="2400" dirty="0"/>
              <a:t> </a:t>
            </a:r>
            <a:r>
              <a:rPr lang="it-IT" sz="2400" dirty="0" err="1"/>
              <a:t>we</a:t>
            </a:r>
            <a:r>
              <a:rPr lang="it-IT" sz="2400" dirty="0"/>
              <a:t> use </a:t>
            </a:r>
            <a:r>
              <a:rPr lang="it-IT" sz="2400" dirty="0" err="1"/>
              <a:t>it</a:t>
            </a:r>
            <a:r>
              <a:rPr lang="it-IT" sz="2400" dirty="0"/>
              <a:t> </a:t>
            </a:r>
            <a:r>
              <a:rPr lang="it-IT" sz="2400" dirty="0" err="1"/>
              <a:t>as</a:t>
            </a:r>
            <a:r>
              <a:rPr lang="it-IT" sz="2400" dirty="0"/>
              <a:t> a bin for the </a:t>
            </a:r>
            <a:r>
              <a:rPr lang="it-IT" sz="2400" dirty="0" err="1" smtClean="0"/>
              <a:t>unsorted</a:t>
            </a:r>
            <a:r>
              <a:rPr lang="it-IT" sz="2400" dirty="0" smtClean="0"/>
              <a:t> trash.</a:t>
            </a:r>
            <a:endParaRPr lang="it-IT" sz="2400" dirty="0"/>
          </a:p>
          <a:p>
            <a:r>
              <a:rPr lang="it-IT" sz="2400" dirty="0" err="1"/>
              <a:t>We</a:t>
            </a:r>
            <a:r>
              <a:rPr lang="it-IT" sz="2400" dirty="0"/>
              <a:t> </a:t>
            </a:r>
            <a:r>
              <a:rPr lang="it-IT" sz="2400" dirty="0" err="1"/>
              <a:t>also</a:t>
            </a:r>
            <a:r>
              <a:rPr lang="it-IT" sz="2400" dirty="0"/>
              <a:t> </a:t>
            </a:r>
            <a:r>
              <a:rPr lang="it-IT" sz="2400" dirty="0" err="1"/>
              <a:t>have</a:t>
            </a:r>
            <a:r>
              <a:rPr lang="it-IT" sz="2400" dirty="0"/>
              <a:t> </a:t>
            </a:r>
            <a:r>
              <a:rPr lang="it-IT" sz="2400" dirty="0" err="1"/>
              <a:t>two</a:t>
            </a:r>
            <a:r>
              <a:rPr lang="it-IT" sz="2400" dirty="0"/>
              <a:t> </a:t>
            </a:r>
            <a:r>
              <a:rPr lang="it-IT" sz="2400" dirty="0" err="1"/>
              <a:t>little</a:t>
            </a:r>
            <a:r>
              <a:rPr lang="it-IT" sz="2400" dirty="0"/>
              <a:t> </a:t>
            </a:r>
            <a:r>
              <a:rPr lang="it-IT" sz="2400" dirty="0" err="1"/>
              <a:t>bags</a:t>
            </a:r>
            <a:r>
              <a:rPr lang="it-IT" sz="2400" dirty="0"/>
              <a:t> </a:t>
            </a:r>
            <a:r>
              <a:rPr lang="it-IT" sz="2400" dirty="0" err="1"/>
              <a:t>where</a:t>
            </a:r>
            <a:r>
              <a:rPr lang="it-IT" sz="2400" dirty="0"/>
              <a:t> </a:t>
            </a:r>
            <a:r>
              <a:rPr lang="it-IT" sz="2400" dirty="0" err="1"/>
              <a:t>we</a:t>
            </a:r>
            <a:r>
              <a:rPr lang="it-IT" sz="2400" dirty="0"/>
              <a:t> </a:t>
            </a:r>
            <a:r>
              <a:rPr lang="it-IT" sz="2400" dirty="0" err="1"/>
              <a:t>throw</a:t>
            </a:r>
            <a:r>
              <a:rPr lang="it-IT" sz="2400" dirty="0"/>
              <a:t> </a:t>
            </a:r>
            <a:r>
              <a:rPr lang="it-IT" sz="2400" dirty="0" err="1"/>
              <a:t>away</a:t>
            </a:r>
            <a:r>
              <a:rPr lang="it-IT" sz="2400" dirty="0"/>
              <a:t> </a:t>
            </a:r>
            <a:r>
              <a:rPr lang="it-IT" sz="2400" dirty="0" err="1"/>
              <a:t>batteries</a:t>
            </a:r>
            <a:r>
              <a:rPr lang="it-IT" sz="2400" dirty="0"/>
              <a:t> and </a:t>
            </a:r>
            <a:r>
              <a:rPr lang="it-IT" sz="2400" dirty="0" err="1"/>
              <a:t>makeup</a:t>
            </a:r>
            <a:r>
              <a:rPr lang="it-IT" sz="2400" dirty="0"/>
              <a:t>.</a:t>
            </a:r>
          </a:p>
          <a:p>
            <a:endParaRPr lang="it-IT" sz="2400" dirty="0"/>
          </a:p>
          <a:p>
            <a:r>
              <a:rPr lang="it-IT" sz="2400" dirty="0"/>
              <a:t>30% of </a:t>
            </a:r>
            <a:r>
              <a:rPr lang="it-IT" sz="2400" dirty="0" err="1"/>
              <a:t>my</a:t>
            </a:r>
            <a:r>
              <a:rPr lang="it-IT" sz="2400" dirty="0"/>
              <a:t> </a:t>
            </a:r>
            <a:r>
              <a:rPr lang="it-IT" sz="2400" dirty="0" err="1"/>
              <a:t>waste</a:t>
            </a:r>
            <a:r>
              <a:rPr lang="it-IT" sz="2400" dirty="0"/>
              <a:t> </a:t>
            </a:r>
            <a:r>
              <a:rPr lang="it-IT" sz="2400" dirty="0" err="1"/>
              <a:t>goes</a:t>
            </a:r>
            <a:r>
              <a:rPr lang="it-IT" sz="2400" dirty="0"/>
              <a:t> to the </a:t>
            </a:r>
            <a:r>
              <a:rPr lang="it-IT" sz="2400" dirty="0" err="1"/>
              <a:t>rubbish</a:t>
            </a:r>
            <a:r>
              <a:rPr lang="it-IT" sz="2400" dirty="0"/>
              <a:t> </a:t>
            </a:r>
            <a:r>
              <a:rPr lang="it-IT" sz="2400" dirty="0" err="1"/>
              <a:t>dumps</a:t>
            </a:r>
            <a:r>
              <a:rPr lang="it-IT" sz="2400" dirty="0"/>
              <a:t>,</a:t>
            </a:r>
          </a:p>
          <a:p>
            <a:r>
              <a:rPr lang="it-IT" sz="2400" dirty="0"/>
              <a:t>50% </a:t>
            </a:r>
            <a:r>
              <a:rPr lang="it-IT" sz="2400" dirty="0" err="1"/>
              <a:t>goes</a:t>
            </a:r>
            <a:r>
              <a:rPr lang="it-IT" sz="2400" dirty="0"/>
              <a:t> to the </a:t>
            </a:r>
            <a:r>
              <a:rPr lang="it-IT" sz="2400" dirty="0" err="1"/>
              <a:t>recycling</a:t>
            </a:r>
            <a:r>
              <a:rPr lang="it-IT" sz="2400" dirty="0"/>
              <a:t> </a:t>
            </a:r>
            <a:r>
              <a:rPr lang="it-IT" sz="2400" dirty="0" err="1"/>
              <a:t>plant</a:t>
            </a:r>
            <a:endParaRPr lang="it-IT" sz="2400" dirty="0"/>
          </a:p>
          <a:p>
            <a:r>
              <a:rPr lang="it-IT" sz="2400" dirty="0" err="1"/>
              <a:t>But</a:t>
            </a:r>
            <a:r>
              <a:rPr lang="it-IT" sz="2400" dirty="0"/>
              <a:t> </a:t>
            </a:r>
            <a:r>
              <a:rPr lang="it-IT" sz="2400" dirty="0" err="1"/>
              <a:t>we</a:t>
            </a:r>
            <a:r>
              <a:rPr lang="it-IT" sz="2400" dirty="0"/>
              <a:t> </a:t>
            </a:r>
            <a:r>
              <a:rPr lang="it-IT" sz="2400" dirty="0" err="1"/>
              <a:t>don’t</a:t>
            </a:r>
            <a:r>
              <a:rPr lang="it-IT" sz="2400" dirty="0"/>
              <a:t> </a:t>
            </a:r>
            <a:r>
              <a:rPr lang="it-IT" sz="2400" dirty="0" err="1"/>
              <a:t>know</a:t>
            </a:r>
            <a:r>
              <a:rPr lang="it-IT" sz="2400" dirty="0"/>
              <a:t> </a:t>
            </a:r>
            <a:r>
              <a:rPr lang="it-IT" sz="2400" dirty="0" err="1" smtClean="0"/>
              <a:t>where</a:t>
            </a:r>
            <a:r>
              <a:rPr lang="it-IT" sz="2400" dirty="0" smtClean="0"/>
              <a:t> the </a:t>
            </a:r>
            <a:r>
              <a:rPr lang="it-IT" sz="2400" dirty="0" err="1"/>
              <a:t>remaining</a:t>
            </a:r>
            <a:r>
              <a:rPr lang="it-IT" sz="2400" dirty="0"/>
              <a:t> 20% of </a:t>
            </a:r>
            <a:r>
              <a:rPr lang="it-IT" sz="2400" dirty="0" err="1"/>
              <a:t>our</a:t>
            </a:r>
            <a:r>
              <a:rPr lang="it-IT" sz="2400" dirty="0"/>
              <a:t> </a:t>
            </a:r>
            <a:r>
              <a:rPr lang="it-IT" sz="2400" dirty="0" err="1"/>
              <a:t>waste</a:t>
            </a:r>
            <a:r>
              <a:rPr lang="it-IT" sz="2400" dirty="0"/>
              <a:t> </a:t>
            </a:r>
            <a:r>
              <a:rPr lang="it-IT" sz="2400" dirty="0" err="1"/>
              <a:t>goes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1672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125</TotalTime>
  <Words>572</Words>
  <Application>Microsoft Macintosh PowerPoint</Application>
  <PresentationFormat>Personalizzato</PresentationFormat>
  <Paragraphs>44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Integrale</vt:lpstr>
      <vt:lpstr>TRASHED WORLD PROJECT</vt:lpstr>
      <vt:lpstr>How much waste is produced in italy evEry year?</vt:lpstr>
      <vt:lpstr>IS THERE ANY RUBBISH DUMP OR RECYCLING PLANT NEAR WHERE YOU LIVE?</vt:lpstr>
      <vt:lpstr>RUBBISH DUMPS</vt:lpstr>
      <vt:lpstr>DO YOU THINK YOUR AREA IS CLEAN?</vt:lpstr>
      <vt:lpstr>WHY PEOPLE USE AND DON’T USE BINS?</vt:lpstr>
      <vt:lpstr>IF PEOPLE DON’T USE BINS, WHAT COULD YOU TELL THEM TO ENCOURAGE Them TO USE bins?</vt:lpstr>
      <vt:lpstr>Let’s talk about bins and waste at home!</vt:lpstr>
      <vt:lpstr>LET’S TALK ABOUT BINS AND WASTE AT HOME!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TRASHED WORLD PROJECT</dc:title>
  <dc:creator>Giada</dc:creator>
  <cp:lastModifiedBy>Cristina</cp:lastModifiedBy>
  <cp:revision>16</cp:revision>
  <dcterms:created xsi:type="dcterms:W3CDTF">2016-03-30T18:10:24Z</dcterms:created>
  <dcterms:modified xsi:type="dcterms:W3CDTF">2016-04-04T12:59:49Z</dcterms:modified>
</cp:coreProperties>
</file>