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5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06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1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7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8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6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8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3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6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4FAD1-11F2-4343-9AB8-520E5AE9CF42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B1AC4-E4A6-48D8-B73A-37C082AF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9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Making a good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Research, planning, putting together, delivery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4288329"/>
            <a:ext cx="293370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5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Prepare content</a:t>
            </a:r>
          </a:p>
          <a:p>
            <a:r>
              <a:rPr lang="en-GB" dirty="0" smtClean="0"/>
              <a:t>Prepare images</a:t>
            </a:r>
          </a:p>
          <a:p>
            <a:r>
              <a:rPr lang="en-GB" dirty="0" smtClean="0"/>
              <a:t>Prepare data</a:t>
            </a:r>
          </a:p>
          <a:p>
            <a:r>
              <a:rPr lang="en-GB" dirty="0" smtClean="0"/>
              <a:t>Know enough to feel comfortable</a:t>
            </a:r>
          </a:p>
          <a:p>
            <a:endParaRPr lang="en-US" dirty="0"/>
          </a:p>
        </p:txBody>
      </p:sp>
      <p:pic>
        <p:nvPicPr>
          <p:cNvPr id="1026" name="Picture 2" descr="Field Data Results | Irrigation Research Found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47" y="1027906"/>
            <a:ext cx="4232253" cy="4232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Tell, tell, tell</a:t>
            </a:r>
          </a:p>
          <a:p>
            <a:r>
              <a:rPr lang="en-GB" dirty="0" smtClean="0"/>
              <a:t>Title (exciting, clearly explains focus of research)</a:t>
            </a:r>
          </a:p>
          <a:p>
            <a:r>
              <a:rPr lang="en-GB" dirty="0" smtClean="0"/>
              <a:t>Content                                                              Time</a:t>
            </a:r>
          </a:p>
          <a:p>
            <a:r>
              <a:rPr lang="en-GB" dirty="0" smtClean="0"/>
              <a:t>Start (gives introduction to presentation)    short (10%)</a:t>
            </a:r>
          </a:p>
          <a:p>
            <a:r>
              <a:rPr lang="en-GB" dirty="0" smtClean="0"/>
              <a:t>Body (main ideas of presentation)                most (80%)</a:t>
            </a:r>
          </a:p>
          <a:p>
            <a:r>
              <a:rPr lang="en-GB" dirty="0" smtClean="0"/>
              <a:t>End (gives a conclusion)                                  short (10%)</a:t>
            </a:r>
          </a:p>
          <a:p>
            <a:r>
              <a:rPr lang="en-GB" dirty="0" smtClean="0"/>
              <a:t>Time for questions (?)</a:t>
            </a:r>
            <a:endParaRPr lang="en-US" dirty="0"/>
          </a:p>
        </p:txBody>
      </p:sp>
      <p:pic>
        <p:nvPicPr>
          <p:cNvPr id="2050" name="Picture 2" descr="Atomic Conne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665" y="1162448"/>
            <a:ext cx="2946266" cy="1689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82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language and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‘</a:t>
            </a:r>
            <a:r>
              <a:rPr lang="en-US" dirty="0"/>
              <a:t>Please may I have your attention?’</a:t>
            </a:r>
          </a:p>
          <a:p>
            <a:r>
              <a:rPr lang="en-US" dirty="0"/>
              <a:t>Include </a:t>
            </a:r>
            <a:r>
              <a:rPr lang="en-US" dirty="0" smtClean="0"/>
              <a:t>tasks </a:t>
            </a:r>
            <a:r>
              <a:rPr lang="en-US" dirty="0"/>
              <a:t>– quiz, questionnaire for during the presentation</a:t>
            </a:r>
          </a:p>
          <a:p>
            <a:r>
              <a:rPr lang="en-US" dirty="0"/>
              <a:t>Make a special event of the presentation, formal dress</a:t>
            </a:r>
          </a:p>
          <a:p>
            <a:r>
              <a:rPr lang="en-US" dirty="0"/>
              <a:t>Brainstorm a list of criteria for evaluation of the presentation (relevant, interesting)</a:t>
            </a:r>
          </a:p>
          <a:p>
            <a:r>
              <a:rPr lang="en-US" dirty="0"/>
              <a:t>How many evaluators?</a:t>
            </a:r>
          </a:p>
          <a:p>
            <a:r>
              <a:rPr lang="en-US" dirty="0" smtClean="0"/>
              <a:t>Organize </a:t>
            </a:r>
            <a:r>
              <a:rPr lang="en-US" dirty="0"/>
              <a:t>self </a:t>
            </a:r>
            <a:r>
              <a:rPr lang="en-US" dirty="0" smtClean="0"/>
              <a:t>evaluation, </a:t>
            </a:r>
            <a:r>
              <a:rPr lang="en-US" dirty="0"/>
              <a:t>what would </a:t>
            </a:r>
            <a:r>
              <a:rPr lang="en-US" dirty="0" smtClean="0"/>
              <a:t>you </a:t>
            </a:r>
            <a:r>
              <a:rPr lang="en-US" dirty="0"/>
              <a:t>do differently</a:t>
            </a:r>
          </a:p>
          <a:p>
            <a:r>
              <a:rPr lang="en-US" dirty="0"/>
              <a:t>Plagiarism (acknowledging sources)</a:t>
            </a:r>
          </a:p>
          <a:p>
            <a:r>
              <a:rPr lang="en-US" dirty="0"/>
              <a:t>Referencing</a:t>
            </a:r>
          </a:p>
          <a:p>
            <a:r>
              <a:rPr lang="en-US" dirty="0"/>
              <a:t>Use visuals</a:t>
            </a:r>
          </a:p>
          <a:p>
            <a:r>
              <a:rPr lang="en-US" dirty="0"/>
              <a:t>Body language</a:t>
            </a:r>
          </a:p>
        </p:txBody>
      </p:sp>
    </p:spTree>
    <p:extLst>
      <p:ext uri="{BB962C8B-B14F-4D97-AF65-F5344CB8AC3E}">
        <p14:creationId xmlns:p14="http://schemas.microsoft.com/office/powerpoint/2010/main" val="98818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Putting together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Prepare cue cards</a:t>
            </a:r>
          </a:p>
          <a:p>
            <a:pPr lvl="1"/>
            <a:r>
              <a:rPr lang="en-GB" dirty="0" smtClean="0"/>
              <a:t>One for the start</a:t>
            </a:r>
          </a:p>
          <a:p>
            <a:pPr lvl="1"/>
            <a:r>
              <a:rPr lang="en-GB" dirty="0" smtClean="0"/>
              <a:t>One for each of the main ideas in the body</a:t>
            </a:r>
          </a:p>
          <a:p>
            <a:pPr lvl="1"/>
            <a:r>
              <a:rPr lang="en-GB" dirty="0" smtClean="0"/>
              <a:t>One for the end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On each card, key words, references to visuals</a:t>
            </a:r>
          </a:p>
          <a:p>
            <a:r>
              <a:rPr lang="en-GB" dirty="0" smtClean="0"/>
              <a:t>Put cards in order, number them</a:t>
            </a:r>
          </a:p>
          <a:p>
            <a:r>
              <a:rPr lang="en-GB" dirty="0" smtClean="0"/>
              <a:t>Make copies for team members</a:t>
            </a:r>
          </a:p>
        </p:txBody>
      </p:sp>
      <p:pic>
        <p:nvPicPr>
          <p:cNvPr id="3074" name="Picture 2" descr="Cue Cards on Beh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750" y="1334652"/>
            <a:ext cx="4193146" cy="279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48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357967"/>
              </p:ext>
            </p:extLst>
          </p:nvPr>
        </p:nvGraphicFramePr>
        <p:xfrm>
          <a:off x="1275008" y="1505277"/>
          <a:ext cx="9453094" cy="4444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6547"/>
                <a:gridCol w="4726547"/>
              </a:tblGrid>
              <a:tr h="41032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3152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11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03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82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88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008" y="1951720"/>
            <a:ext cx="4726547" cy="12457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554" y="1951720"/>
            <a:ext cx="4726547" cy="12855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5008" y="3237237"/>
            <a:ext cx="4726545" cy="10100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1553" y="3216119"/>
            <a:ext cx="4726546" cy="10311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5007" y="4286292"/>
            <a:ext cx="4726546" cy="3275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4247293"/>
            <a:ext cx="4632098" cy="3665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75007" y="4652859"/>
            <a:ext cx="4726546" cy="68324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01553" y="4648073"/>
            <a:ext cx="4726545" cy="7393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01549" y="5387445"/>
            <a:ext cx="4726549" cy="56259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75007" y="5387445"/>
            <a:ext cx="4726538" cy="56259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75006" y="1429917"/>
            <a:ext cx="9453091" cy="38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51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499485"/>
              </p:ext>
            </p:extLst>
          </p:nvPr>
        </p:nvGraphicFramePr>
        <p:xfrm>
          <a:off x="1352282" y="1505274"/>
          <a:ext cx="9388698" cy="399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4349"/>
                <a:gridCol w="4694349"/>
              </a:tblGrid>
              <a:tr h="48837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Good Presentation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Bad Presentation</a:t>
                      </a:r>
                      <a:endParaRPr lang="en-US" dirty="0"/>
                    </a:p>
                  </a:txBody>
                  <a:tcPr/>
                </a:tc>
              </a:tr>
              <a:tr h="4883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429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429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83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429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282" y="2013061"/>
            <a:ext cx="4675031" cy="4210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013061"/>
            <a:ext cx="4644980" cy="4210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281" y="2526036"/>
            <a:ext cx="4675031" cy="8311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492430"/>
            <a:ext cx="4644980" cy="8468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2281" y="3357153"/>
            <a:ext cx="4675031" cy="7984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3357153"/>
            <a:ext cx="4644980" cy="7984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52281" y="4198754"/>
            <a:ext cx="4675031" cy="4633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4173490"/>
            <a:ext cx="4644980" cy="4886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52280" y="4662151"/>
            <a:ext cx="4675032" cy="83712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4643201"/>
            <a:ext cx="4644980" cy="85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46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202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Making a good presentation</vt:lpstr>
      <vt:lpstr>Research</vt:lpstr>
      <vt:lpstr>Planning Content</vt:lpstr>
      <vt:lpstr>Planning language and delivery</vt:lpstr>
      <vt:lpstr>Putting together the presentation</vt:lpstr>
      <vt:lpstr>Delivery</vt:lpstr>
      <vt:lpstr>Delivery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 good presentation</dc:title>
  <dc:creator>Keith Kelly</dc:creator>
  <cp:lastModifiedBy>Keith Kelly</cp:lastModifiedBy>
  <cp:revision>9</cp:revision>
  <dcterms:created xsi:type="dcterms:W3CDTF">2018-01-24T11:19:37Z</dcterms:created>
  <dcterms:modified xsi:type="dcterms:W3CDTF">2018-01-25T18:47:00Z</dcterms:modified>
</cp:coreProperties>
</file>